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65" r:id="rId3"/>
    <p:sldId id="266" r:id="rId4"/>
    <p:sldId id="256" r:id="rId5"/>
    <p:sldId id="279" r:id="rId6"/>
    <p:sldId id="280" r:id="rId7"/>
    <p:sldId id="282" r:id="rId8"/>
    <p:sldId id="281" r:id="rId9"/>
    <p:sldId id="261" r:id="rId10"/>
    <p:sldId id="285" r:id="rId11"/>
    <p:sldId id="286" r:id="rId12"/>
    <p:sldId id="287" r:id="rId13"/>
    <p:sldId id="288" r:id="rId14"/>
    <p:sldId id="283" r:id="rId15"/>
    <p:sldId id="295" r:id="rId16"/>
    <p:sldId id="291" r:id="rId17"/>
    <p:sldId id="292" r:id="rId18"/>
    <p:sldId id="277" r:id="rId19"/>
    <p:sldId id="284" r:id="rId20"/>
    <p:sldId id="293" r:id="rId21"/>
    <p:sldId id="297" r:id="rId22"/>
    <p:sldId id="294" r:id="rId23"/>
    <p:sldId id="296" r:id="rId24"/>
    <p:sldId id="267" r:id="rId25"/>
    <p:sldId id="29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509FCFD3-34B8-46CC-B355-286388FDCA4A}">
          <p14:sldIdLst>
            <p14:sldId id="265"/>
          </p14:sldIdLst>
        </p14:section>
        <p14:section name="目录页" id="{C2800927-FCF4-446C-84D7-A54AB84C90E6}">
          <p14:sldIdLst>
            <p14:sldId id="266"/>
          </p14:sldIdLst>
        </p14:section>
        <p14:section name="内页" id="{E3C4B426-BD0E-4245-BBCD-8E1D66F937C0}">
          <p14:sldIdLst>
            <p14:sldId id="256"/>
            <p14:sldId id="279"/>
            <p14:sldId id="280"/>
            <p14:sldId id="282"/>
            <p14:sldId id="281"/>
            <p14:sldId id="261"/>
            <p14:sldId id="285"/>
            <p14:sldId id="286"/>
            <p14:sldId id="287"/>
            <p14:sldId id="288"/>
            <p14:sldId id="283"/>
            <p14:sldId id="295"/>
            <p14:sldId id="291"/>
            <p14:sldId id="292"/>
            <p14:sldId id="277"/>
            <p14:sldId id="284"/>
            <p14:sldId id="293"/>
            <p14:sldId id="297"/>
            <p14:sldId id="294"/>
            <p14:sldId id="296"/>
          </p14:sldIdLst>
        </p14:section>
        <p14:section name="尾页" id="{03D8F233-20F1-41EB-95F7-5E2C5C61A394}">
          <p14:sldIdLst>
            <p14:sldId id="267"/>
            <p14:sldId id="2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E"/>
    <a:srgbClr val="2B7FD3"/>
    <a:srgbClr val="D9D9D9"/>
    <a:srgbClr val="404040"/>
    <a:srgbClr val="113E6A"/>
    <a:srgbClr val="7A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90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Relationship Id="rId4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80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6A-4A96-99C2-F3B2CB9447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4472C4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36A-4A96-99C2-F3B2CB9447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36A-4A96-99C2-F3B2CB944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427584"/>
        <c:axId val="74239936"/>
      </c:barChart>
      <c:catAx>
        <c:axId val="4742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4239936"/>
        <c:crosses val="autoZero"/>
        <c:auto val="0"/>
        <c:lblAlgn val="ctr"/>
        <c:lblOffset val="100"/>
        <c:noMultiLvlLbl val="0"/>
      </c:catAx>
      <c:valAx>
        <c:axId val="74239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742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smtId="4294967295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AF-4B8C-9E5A-F3C268C48C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3AF-4B8C-9E5A-F3C268C48C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3AF-4B8C-9E5A-F3C268C4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204800"/>
        <c:axId val="74318400"/>
      </c:barChart>
      <c:catAx>
        <c:axId val="4820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4318400"/>
        <c:crosses val="autoZero"/>
        <c:auto val="0"/>
        <c:lblAlgn val="ctr"/>
        <c:lblOffset val="100"/>
        <c:noMultiLvlLbl val="0"/>
      </c:catAx>
      <c:valAx>
        <c:axId val="7431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820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smtId="4294967295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533752-C787-B446-8B02-D9B95D5EF4AF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D86B730-308C-BC44-AF37-5983609EEF13}" type="parTrans" cxnId="{A2B05A16-689D-40F4-BF46-A3245C9F46FE}">
      <dgm:prSet/>
      <dgm:spPr/>
      <dgm:t>
        <a:bodyPr/>
        <a:lstStyle/>
        <a:p>
          <a:endParaRPr lang="zh-CN" altLang="en-US" sz="1000"/>
        </a:p>
      </dgm:t>
    </dgm:pt>
    <dgm:pt modelId="{44A96840-90C4-DB44-839A-81A067AD27D9}">
      <dgm:prSet phldrT="[文本]" custT="1"/>
      <dgm:spPr>
        <a:xfrm>
          <a:off x="623723" y="0"/>
          <a:ext cx="2494895" cy="2494895"/>
        </a:xfrm>
        <a:prstGeom prst="ellipse">
          <a:avLst/>
        </a:prstGeom>
        <a:solidFill>
          <a:srgbClr val="0080FE">
            <a:alpha val="46000"/>
          </a:srgbClr>
        </a:solidFill>
        <a:ln w="25400" cap="flat" cmpd="sng" algn="ctr">
          <a:noFill/>
          <a:prstDash val="solid"/>
        </a:ln>
      </dgm:spPr>
      <dgm:t>
        <a:bodyPr/>
        <a:lstStyle/>
        <a:p>
          <a:pPr>
            <a:buNone/>
          </a:pPr>
          <a:endParaRPr lang="zh-CN" altLang="en-US" sz="1000">
            <a:solidFill>
              <a:srgbClr val="FFFFFF"/>
            </a:solidFill>
            <a:latin typeface="Century Gothic"/>
            <a:ea typeface="微软雅黑" panose="020B0503020204020204" pitchFamily="34" charset="-122"/>
            <a:cs typeface="+mn-cs"/>
          </a:endParaRPr>
        </a:p>
      </dgm:t>
    </dgm:pt>
    <dgm:pt modelId="{35C5A5BB-C9FF-374E-9BAF-A9BE20AC91CE}" type="sibTrans" cxnId="{A2B05A16-689D-40F4-BF46-A3245C9F46FE}">
      <dgm:prSet/>
      <dgm:spPr/>
      <dgm:t>
        <a:bodyPr/>
        <a:lstStyle/>
        <a:p>
          <a:endParaRPr lang="zh-CN" altLang="en-US" sz="1000"/>
        </a:p>
      </dgm:t>
    </dgm:pt>
    <dgm:pt modelId="{0A562F39-4963-3848-AED6-74FB7FCE1977}" type="parTrans" cxnId="{B9693A6A-67C8-404B-AEC7-19C0EF28C835}">
      <dgm:prSet/>
      <dgm:spPr/>
      <dgm:t>
        <a:bodyPr/>
        <a:lstStyle/>
        <a:p>
          <a:endParaRPr lang="zh-CN" altLang="en-US" sz="1000"/>
        </a:p>
      </dgm:t>
    </dgm:pt>
    <dgm:pt modelId="{2D2F58A3-C482-5A4C-9A8D-23423B08F7BF}">
      <dgm:prSet phldrT="[文本]" custT="1"/>
      <dgm:spPr>
        <a:xfrm>
          <a:off x="873213" y="498978"/>
          <a:ext cx="1995916" cy="1995916"/>
        </a:xfrm>
        <a:prstGeom prst="ellipse">
          <a:avLst/>
        </a:prstGeom>
        <a:solidFill>
          <a:srgbClr val="0080FE">
            <a:alpha val="40000"/>
          </a:srgbClr>
        </a:solidFill>
        <a:ln w="25400" cap="flat" cmpd="sng" algn="ctr">
          <a:noFill/>
          <a:prstDash val="solid"/>
        </a:ln>
      </dgm:spPr>
      <dgm:t>
        <a:bodyPr/>
        <a:lstStyle/>
        <a:p>
          <a:pPr>
            <a:buNone/>
          </a:pPr>
          <a:endParaRPr lang="zh-CN" altLang="en-US" sz="1000">
            <a:solidFill>
              <a:srgbClr val="FFFFFF"/>
            </a:solidFill>
            <a:latin typeface="Century Gothic"/>
            <a:ea typeface="微软雅黑" panose="020B0503020204020204" pitchFamily="34" charset="-122"/>
            <a:cs typeface="+mn-cs"/>
          </a:endParaRPr>
        </a:p>
      </dgm:t>
    </dgm:pt>
    <dgm:pt modelId="{4970F3BD-344C-8A49-89C8-64964E77467A}" type="sibTrans" cxnId="{B9693A6A-67C8-404B-AEC7-19C0EF28C835}">
      <dgm:prSet/>
      <dgm:spPr/>
      <dgm:t>
        <a:bodyPr/>
        <a:lstStyle/>
        <a:p>
          <a:endParaRPr lang="zh-CN" altLang="en-US" sz="1000"/>
        </a:p>
      </dgm:t>
    </dgm:pt>
    <dgm:pt modelId="{A32841DD-64F3-1042-9700-3E6AB16E2DA4}" type="parTrans" cxnId="{222B0020-1F34-407B-B374-A07BD3BC1B9E}">
      <dgm:prSet/>
      <dgm:spPr/>
      <dgm:t>
        <a:bodyPr/>
        <a:lstStyle/>
        <a:p>
          <a:endParaRPr lang="zh-CN" altLang="en-US" sz="1000"/>
        </a:p>
      </dgm:t>
    </dgm:pt>
    <dgm:pt modelId="{9CD0CEE9-4483-9A43-82E4-3CED64FE757B}">
      <dgm:prSet phldrT="[文本]" custT="1"/>
      <dgm:spPr>
        <a:xfrm>
          <a:off x="1122702" y="997957"/>
          <a:ext cx="1496937" cy="1496937"/>
        </a:xfrm>
        <a:prstGeom prst="ellipse">
          <a:avLst/>
        </a:prstGeom>
        <a:solidFill>
          <a:srgbClr val="0080FE">
            <a:alpha val="57000"/>
          </a:srgbClr>
        </a:solidFill>
        <a:ln w="25400" cap="flat" cmpd="sng" algn="ctr">
          <a:noFill/>
          <a:prstDash val="solid"/>
        </a:ln>
      </dgm:spPr>
      <dgm:t>
        <a:bodyPr/>
        <a:lstStyle/>
        <a:p>
          <a:pPr>
            <a:buNone/>
          </a:pPr>
          <a:endParaRPr lang="zh-CN" altLang="en-US" sz="1000">
            <a:solidFill>
              <a:srgbClr val="FFFFFF"/>
            </a:solidFill>
            <a:latin typeface="Century Gothic"/>
            <a:ea typeface="微软雅黑" panose="020B0503020204020204" pitchFamily="34" charset="-122"/>
            <a:cs typeface="+mn-cs"/>
          </a:endParaRPr>
        </a:p>
      </dgm:t>
    </dgm:pt>
    <dgm:pt modelId="{D8821467-4031-4547-97E8-00DFF57BF90F}" type="sibTrans" cxnId="{222B0020-1F34-407B-B374-A07BD3BC1B9E}">
      <dgm:prSet/>
      <dgm:spPr/>
      <dgm:t>
        <a:bodyPr/>
        <a:lstStyle/>
        <a:p>
          <a:endParaRPr lang="zh-CN" altLang="en-US" sz="1000"/>
        </a:p>
      </dgm:t>
    </dgm:pt>
    <dgm:pt modelId="{BF7501A0-59B7-A246-A321-635164A5B559}" type="parTrans" cxnId="{E0D516F1-9DD7-4DDE-A92A-F509D314313E}">
      <dgm:prSet/>
      <dgm:spPr/>
      <dgm:t>
        <a:bodyPr/>
        <a:lstStyle/>
        <a:p>
          <a:endParaRPr lang="zh-CN" altLang="en-US" sz="1000"/>
        </a:p>
      </dgm:t>
    </dgm:pt>
    <dgm:pt modelId="{219D3B33-F53F-2F4B-99D7-6DDDFC6DD9CF}">
      <dgm:prSet phldrT="[文本]" custT="1"/>
      <dgm:spPr>
        <a:xfrm>
          <a:off x="1372192" y="1496937"/>
          <a:ext cx="997958" cy="997958"/>
        </a:xfrm>
        <a:prstGeom prst="ellipse">
          <a:avLst/>
        </a:prstGeom>
        <a:solidFill>
          <a:srgbClr val="0080FE"/>
        </a:solidFill>
        <a:ln w="25400" cap="flat" cmpd="sng" algn="ctr">
          <a:noFill/>
          <a:prstDash val="solid"/>
        </a:ln>
      </dgm:spPr>
      <dgm:t>
        <a:bodyPr/>
        <a:lstStyle/>
        <a:p>
          <a:pPr>
            <a:buNone/>
          </a:pPr>
          <a:endParaRPr lang="zh-CN" altLang="en-US" sz="1000">
            <a:solidFill>
              <a:srgbClr val="FFFFFF"/>
            </a:solidFill>
            <a:latin typeface="Century Gothic"/>
            <a:ea typeface="微软雅黑" panose="020B0503020204020204" pitchFamily="34" charset="-122"/>
            <a:cs typeface="+mn-cs"/>
          </a:endParaRPr>
        </a:p>
      </dgm:t>
    </dgm:pt>
    <dgm:pt modelId="{E358ECB6-7C5B-4E4E-AB38-EE0B63472C1F}" type="sibTrans" cxnId="{E0D516F1-9DD7-4DDE-A92A-F509D314313E}">
      <dgm:prSet/>
      <dgm:spPr/>
      <dgm:t>
        <a:bodyPr/>
        <a:lstStyle/>
        <a:p>
          <a:endParaRPr lang="zh-CN" altLang="en-US" sz="1000"/>
        </a:p>
      </dgm:t>
    </dgm:pt>
    <dgm:pt modelId="{65417657-4DB1-C04F-AFC0-FCE5963B8716}" type="pres">
      <dgm:prSet presAssocID="{34533752-C787-B446-8B02-D9B95D5EF4AF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3A5EB1-D02C-2C4C-B9EB-0C68E604409F}" type="pres">
      <dgm:prSet presAssocID="{34533752-C787-B446-8B02-D9B95D5EF4AF}" presName="comp1" presStyleCnt="0"/>
      <dgm:spPr/>
    </dgm:pt>
    <dgm:pt modelId="{58FAE256-5997-2F4F-A743-9DF1110B1521}" type="pres">
      <dgm:prSet presAssocID="{34533752-C787-B446-8B02-D9B95D5EF4AF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75099E5E-5031-4C4C-962A-BDACC1FBC1CE}" type="pres">
      <dgm:prSet presAssocID="{34533752-C787-B446-8B02-D9B95D5EF4AF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7A364A-0941-9147-9287-5EE45E67D4D9}" type="pres">
      <dgm:prSet presAssocID="{34533752-C787-B446-8B02-D9B95D5EF4AF}" presName="comp2" presStyleCnt="0"/>
      <dgm:spPr/>
    </dgm:pt>
    <dgm:pt modelId="{61903C22-C086-5D44-BE3D-B9FA1C7B9F02}" type="pres">
      <dgm:prSet presAssocID="{34533752-C787-B446-8B02-D9B95D5EF4AF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CF0388D9-4293-5C4A-8A1C-A34E77D512D2}" type="pres">
      <dgm:prSet presAssocID="{34533752-C787-B446-8B02-D9B95D5EF4AF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902DA0-0A88-2047-AF06-47126996B7A6}" type="pres">
      <dgm:prSet presAssocID="{34533752-C787-B446-8B02-D9B95D5EF4AF}" presName="comp3" presStyleCnt="0"/>
      <dgm:spPr/>
    </dgm:pt>
    <dgm:pt modelId="{22B8AEFF-193A-DF41-9343-1706DF3DC307}" type="pres">
      <dgm:prSet presAssocID="{34533752-C787-B446-8B02-D9B95D5EF4AF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EC2BEDDD-2D53-424A-9F18-9FFD68274971}" type="pres">
      <dgm:prSet presAssocID="{34533752-C787-B446-8B02-D9B95D5EF4AF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53B04-BF6D-D340-AB66-F7AC0921108D}" type="pres">
      <dgm:prSet presAssocID="{34533752-C787-B446-8B02-D9B95D5EF4AF}" presName="comp4" presStyleCnt="0"/>
      <dgm:spPr/>
    </dgm:pt>
    <dgm:pt modelId="{0F438FC1-07F5-7843-8043-8B24A3E1E68F}" type="pres">
      <dgm:prSet presAssocID="{34533752-C787-B446-8B02-D9B95D5EF4AF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CD1C6A28-D076-174D-958B-2508B578653F}" type="pres">
      <dgm:prSet presAssocID="{34533752-C787-B446-8B02-D9B95D5EF4AF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10CE38-F9D6-463D-8D70-28138B2D68EF}" type="presOf" srcId="{219D3B33-F53F-2F4B-99D7-6DDDFC6DD9CF}" destId="{0F438FC1-07F5-7843-8043-8B24A3E1E68F}" srcOrd="0" destOrd="0" presId="urn:microsoft.com/office/officeart/2005/8/layout/venn2"/>
    <dgm:cxn modelId="{B9693A6A-67C8-404B-AEC7-19C0EF28C835}" srcId="{34533752-C787-B446-8B02-D9B95D5EF4AF}" destId="{2D2F58A3-C482-5A4C-9A8D-23423B08F7BF}" srcOrd="1" destOrd="0" parTransId="{0A562F39-4963-3848-AED6-74FB7FCE1977}" sibTransId="{4970F3BD-344C-8A49-89C8-64964E77467A}"/>
    <dgm:cxn modelId="{0E09022C-B8E4-4AAD-B03D-87383B2387C7}" type="presOf" srcId="{2D2F58A3-C482-5A4C-9A8D-23423B08F7BF}" destId="{CF0388D9-4293-5C4A-8A1C-A34E77D512D2}" srcOrd="1" destOrd="0" presId="urn:microsoft.com/office/officeart/2005/8/layout/venn2"/>
    <dgm:cxn modelId="{1215F9B3-122C-4655-9953-7DF71DF739E4}" type="presOf" srcId="{44A96840-90C4-DB44-839A-81A067AD27D9}" destId="{58FAE256-5997-2F4F-A743-9DF1110B1521}" srcOrd="0" destOrd="0" presId="urn:microsoft.com/office/officeart/2005/8/layout/venn2"/>
    <dgm:cxn modelId="{B70A0648-AA03-447E-A631-227AACE581BB}" type="presOf" srcId="{2D2F58A3-C482-5A4C-9A8D-23423B08F7BF}" destId="{61903C22-C086-5D44-BE3D-B9FA1C7B9F02}" srcOrd="0" destOrd="0" presId="urn:microsoft.com/office/officeart/2005/8/layout/venn2"/>
    <dgm:cxn modelId="{222B0020-1F34-407B-B374-A07BD3BC1B9E}" srcId="{34533752-C787-B446-8B02-D9B95D5EF4AF}" destId="{9CD0CEE9-4483-9A43-82E4-3CED64FE757B}" srcOrd="2" destOrd="0" parTransId="{A32841DD-64F3-1042-9700-3E6AB16E2DA4}" sibTransId="{D8821467-4031-4547-97E8-00DFF57BF90F}"/>
    <dgm:cxn modelId="{07514717-5665-444C-B228-94E59295D7B2}" type="presOf" srcId="{9CD0CEE9-4483-9A43-82E4-3CED64FE757B}" destId="{22B8AEFF-193A-DF41-9343-1706DF3DC307}" srcOrd="0" destOrd="0" presId="urn:microsoft.com/office/officeart/2005/8/layout/venn2"/>
    <dgm:cxn modelId="{12A4C044-04E2-423F-9212-9402C2B6275C}" type="presOf" srcId="{34533752-C787-B446-8B02-D9B95D5EF4AF}" destId="{65417657-4DB1-C04F-AFC0-FCE5963B8716}" srcOrd="0" destOrd="0" presId="urn:microsoft.com/office/officeart/2005/8/layout/venn2"/>
    <dgm:cxn modelId="{A2B05A16-689D-40F4-BF46-A3245C9F46FE}" srcId="{34533752-C787-B446-8B02-D9B95D5EF4AF}" destId="{44A96840-90C4-DB44-839A-81A067AD27D9}" srcOrd="0" destOrd="0" parTransId="{8D86B730-308C-BC44-AF37-5983609EEF13}" sibTransId="{35C5A5BB-C9FF-374E-9BAF-A9BE20AC91CE}"/>
    <dgm:cxn modelId="{65C820B9-8605-412E-8517-D8D2EAEABFB4}" type="presOf" srcId="{44A96840-90C4-DB44-839A-81A067AD27D9}" destId="{75099E5E-5031-4C4C-962A-BDACC1FBC1CE}" srcOrd="1" destOrd="0" presId="urn:microsoft.com/office/officeart/2005/8/layout/venn2"/>
    <dgm:cxn modelId="{E0D516F1-9DD7-4DDE-A92A-F509D314313E}" srcId="{34533752-C787-B446-8B02-D9B95D5EF4AF}" destId="{219D3B33-F53F-2F4B-99D7-6DDDFC6DD9CF}" srcOrd="3" destOrd="0" parTransId="{BF7501A0-59B7-A246-A321-635164A5B559}" sibTransId="{E358ECB6-7C5B-4E4E-AB38-EE0B63472C1F}"/>
    <dgm:cxn modelId="{1B767768-E651-4DDE-A8C8-616DFE2E0B5B}" type="presOf" srcId="{9CD0CEE9-4483-9A43-82E4-3CED64FE757B}" destId="{EC2BEDDD-2D53-424A-9F18-9FFD68274971}" srcOrd="1" destOrd="0" presId="urn:microsoft.com/office/officeart/2005/8/layout/venn2"/>
    <dgm:cxn modelId="{8FD37DA1-A1A3-48ED-B787-0B91B9F64912}" type="presOf" srcId="{219D3B33-F53F-2F4B-99D7-6DDDFC6DD9CF}" destId="{CD1C6A28-D076-174D-958B-2508B578653F}" srcOrd="1" destOrd="0" presId="urn:microsoft.com/office/officeart/2005/8/layout/venn2"/>
    <dgm:cxn modelId="{ED30F39C-AE1D-4DE9-B763-3C1351C4C603}" type="presParOf" srcId="{65417657-4DB1-C04F-AFC0-FCE5963B8716}" destId="{8E3A5EB1-D02C-2C4C-B9EB-0C68E604409F}" srcOrd="0" destOrd="0" presId="urn:microsoft.com/office/officeart/2005/8/layout/venn2"/>
    <dgm:cxn modelId="{A227BD8B-F506-4BAE-85D5-774FE3478FB6}" type="presParOf" srcId="{8E3A5EB1-D02C-2C4C-B9EB-0C68E604409F}" destId="{58FAE256-5997-2F4F-A743-9DF1110B1521}" srcOrd="0" destOrd="0" presId="urn:microsoft.com/office/officeart/2005/8/layout/venn2"/>
    <dgm:cxn modelId="{6BC7EC3C-C7B5-4C8F-945B-B0BE22650349}" type="presParOf" srcId="{8E3A5EB1-D02C-2C4C-B9EB-0C68E604409F}" destId="{75099E5E-5031-4C4C-962A-BDACC1FBC1CE}" srcOrd="1" destOrd="0" presId="urn:microsoft.com/office/officeart/2005/8/layout/venn2"/>
    <dgm:cxn modelId="{D089F6BF-B8E1-47C4-8399-3D8E7C3916EB}" type="presParOf" srcId="{65417657-4DB1-C04F-AFC0-FCE5963B8716}" destId="{FE7A364A-0941-9147-9287-5EE45E67D4D9}" srcOrd="1" destOrd="0" presId="urn:microsoft.com/office/officeart/2005/8/layout/venn2"/>
    <dgm:cxn modelId="{7A810921-9464-4E67-BD7F-18B8CE17DA33}" type="presParOf" srcId="{FE7A364A-0941-9147-9287-5EE45E67D4D9}" destId="{61903C22-C086-5D44-BE3D-B9FA1C7B9F02}" srcOrd="0" destOrd="0" presId="urn:microsoft.com/office/officeart/2005/8/layout/venn2"/>
    <dgm:cxn modelId="{F391F61F-72BB-460E-A869-886914352C55}" type="presParOf" srcId="{FE7A364A-0941-9147-9287-5EE45E67D4D9}" destId="{CF0388D9-4293-5C4A-8A1C-A34E77D512D2}" srcOrd="1" destOrd="0" presId="urn:microsoft.com/office/officeart/2005/8/layout/venn2"/>
    <dgm:cxn modelId="{445207ED-205B-4481-AC38-864D94B6BA57}" type="presParOf" srcId="{65417657-4DB1-C04F-AFC0-FCE5963B8716}" destId="{B8902DA0-0A88-2047-AF06-47126996B7A6}" srcOrd="2" destOrd="0" presId="urn:microsoft.com/office/officeart/2005/8/layout/venn2"/>
    <dgm:cxn modelId="{75F0C4B6-9DD5-47DC-BD91-966658B1D5D2}" type="presParOf" srcId="{B8902DA0-0A88-2047-AF06-47126996B7A6}" destId="{22B8AEFF-193A-DF41-9343-1706DF3DC307}" srcOrd="0" destOrd="0" presId="urn:microsoft.com/office/officeart/2005/8/layout/venn2"/>
    <dgm:cxn modelId="{816F3B9D-DCE2-4ED9-837A-7B0CCB561270}" type="presParOf" srcId="{B8902DA0-0A88-2047-AF06-47126996B7A6}" destId="{EC2BEDDD-2D53-424A-9F18-9FFD68274971}" srcOrd="1" destOrd="0" presId="urn:microsoft.com/office/officeart/2005/8/layout/venn2"/>
    <dgm:cxn modelId="{D5E2AE3F-0CED-4E0A-AF9A-981C273AF998}" type="presParOf" srcId="{65417657-4DB1-C04F-AFC0-FCE5963B8716}" destId="{2E753B04-BF6D-D340-AB66-F7AC0921108D}" srcOrd="3" destOrd="0" presId="urn:microsoft.com/office/officeart/2005/8/layout/venn2"/>
    <dgm:cxn modelId="{B72AF5D7-88BC-4EE7-B34D-11D80982B938}" type="presParOf" srcId="{2E753B04-BF6D-D340-AB66-F7AC0921108D}" destId="{0F438FC1-07F5-7843-8043-8B24A3E1E68F}" srcOrd="0" destOrd="0" presId="urn:microsoft.com/office/officeart/2005/8/layout/venn2"/>
    <dgm:cxn modelId="{E8B89359-BF0E-454F-842E-24F621F94A9B}" type="presParOf" srcId="{2E753B04-BF6D-D340-AB66-F7AC0921108D}" destId="{CD1C6A28-D076-174D-958B-2508B578653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75532-DB28-48B1-86E9-D9BFEF7A037B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BF28B-428F-470F-BE5C-ED93D8D7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9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10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27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2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5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62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31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BF28B-428F-470F-BE5C-ED93D8D7AF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9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模板来自于风云办公 </a:t>
            </a:r>
            <a:r>
              <a:rPr lang="en-US" altLang="zh-CN" sz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www.ppt118.com</a:t>
            </a:r>
            <a:endParaRPr lang="zh-CN" altLang="en-US" sz="120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28A62B-B13A-486E-9205-05EBEAFFC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0B559CB-1F69-48C8-A1C0-21E99C068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AEEA57C-6E3C-4021-B582-FB187670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6852671-D0EF-41AC-97AE-0E734095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B7E70F3-4035-422E-89EE-BC8404F4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12779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F3E741-924F-43B4-BF16-FD7B7261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8F92189-36B7-44D0-838F-8D01BD98A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1288D1C-1884-4012-B10C-98B50E1E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863EBE4-A9F8-443C-8942-1C916D39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DBD9C7-6DE1-4C91-91BF-3FF9BDFC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724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D1A7A50-505E-44AC-AEB0-E81625204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90323A4-44F3-46D3-B660-416A9DE1F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AEB2E95-B356-4578-AA1D-2504EF30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4CED05C-BC69-44BA-B574-1A3906D3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5BAE83B-8F2D-4B08-97D6-83A2E23D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85962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405" y="1122363"/>
            <a:ext cx="914519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405" y="3602038"/>
            <a:ext cx="914519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17" indent="0" algn="ctr">
              <a:buNone/>
              <a:defRPr sz="1999"/>
            </a:lvl2pPr>
            <a:lvl3pPr marL="914034" indent="0" algn="ctr">
              <a:buNone/>
              <a:defRPr sz="1799"/>
            </a:lvl3pPr>
            <a:lvl4pPr marL="1371051" indent="0" algn="ctr">
              <a:buNone/>
              <a:defRPr sz="1599"/>
            </a:lvl4pPr>
            <a:lvl5pPr marL="1828068" indent="0" algn="ctr">
              <a:buNone/>
              <a:defRPr sz="1599"/>
            </a:lvl5pPr>
            <a:lvl6pPr marL="2285086" indent="0" algn="ctr">
              <a:buNone/>
              <a:defRPr sz="1599"/>
            </a:lvl6pPr>
            <a:lvl7pPr marL="2742103" indent="0" algn="ctr">
              <a:buNone/>
              <a:defRPr sz="1599"/>
            </a:lvl7pPr>
            <a:lvl8pPr marL="3199120" indent="0" algn="ctr">
              <a:buNone/>
              <a:defRPr sz="1599"/>
            </a:lvl8pPr>
            <a:lvl9pPr marL="3656137" indent="0" algn="ctr">
              <a:buNone/>
              <a:defRPr sz="1599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0371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90571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525" y="1709739"/>
            <a:ext cx="10516255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525" y="4589464"/>
            <a:ext cx="10516255" cy="1500187"/>
          </a:xfrm>
        </p:spPr>
        <p:txBody>
          <a:bodyPr/>
          <a:lstStyle>
            <a:lvl1pPr marL="0" indent="0">
              <a:buNone/>
              <a:defRPr sz="2399"/>
            </a:lvl1pPr>
            <a:lvl2pPr marL="457017" indent="0">
              <a:buNone/>
              <a:defRPr sz="1999"/>
            </a:lvl2pPr>
            <a:lvl3pPr marL="914034" indent="0">
              <a:buNone/>
              <a:defRPr sz="1799"/>
            </a:lvl3pPr>
            <a:lvl4pPr marL="1371051" indent="0">
              <a:buNone/>
              <a:defRPr sz="1599"/>
            </a:lvl4pPr>
            <a:lvl5pPr marL="1828068" indent="0">
              <a:buNone/>
              <a:defRPr sz="1599"/>
            </a:lvl5pPr>
            <a:lvl6pPr marL="2285086" indent="0">
              <a:buNone/>
              <a:defRPr sz="1599"/>
            </a:lvl6pPr>
            <a:lvl7pPr marL="2742103" indent="0">
              <a:buNone/>
              <a:defRPr sz="1599"/>
            </a:lvl7pPr>
            <a:lvl8pPr marL="3199120" indent="0">
              <a:buNone/>
              <a:defRPr sz="1599"/>
            </a:lvl8pPr>
            <a:lvl9pPr marL="3656137" indent="0">
              <a:buNone/>
              <a:defRPr sz="15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891502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362" y="1600201"/>
            <a:ext cx="5409675" cy="4525963"/>
          </a:xfrm>
        </p:spPr>
        <p:txBody>
          <a:bodyPr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78" y="1600201"/>
            <a:ext cx="5411261" cy="4525963"/>
          </a:xfrm>
        </p:spPr>
        <p:txBody>
          <a:bodyPr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292273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60" y="365126"/>
            <a:ext cx="1051625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61" y="1681163"/>
            <a:ext cx="5157360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7" indent="0">
              <a:buNone/>
              <a:defRPr sz="1999" b="1"/>
            </a:lvl2pPr>
            <a:lvl3pPr marL="914034" indent="0">
              <a:buNone/>
              <a:defRPr sz="1799" b="1"/>
            </a:lvl3pPr>
            <a:lvl4pPr marL="1371051" indent="0">
              <a:buNone/>
              <a:defRPr sz="1599" b="1"/>
            </a:lvl4pPr>
            <a:lvl5pPr marL="1828068" indent="0">
              <a:buNone/>
              <a:defRPr sz="1599" b="1"/>
            </a:lvl5pPr>
            <a:lvl6pPr marL="2285086" indent="0">
              <a:buNone/>
              <a:defRPr sz="1599" b="1"/>
            </a:lvl6pPr>
            <a:lvl7pPr marL="2742103" indent="0">
              <a:buNone/>
              <a:defRPr sz="1599" b="1"/>
            </a:lvl7pPr>
            <a:lvl8pPr marL="3199120" indent="0">
              <a:buNone/>
              <a:defRPr sz="1599" b="1"/>
            </a:lvl8pPr>
            <a:lvl9pPr marL="3656137" indent="0">
              <a:buNone/>
              <a:defRPr sz="15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461" y="2505075"/>
            <a:ext cx="5157360" cy="3684588"/>
          </a:xfrm>
        </p:spPr>
        <p:txBody>
          <a:bodyPr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964" y="1681163"/>
            <a:ext cx="5182750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7" indent="0">
              <a:buNone/>
              <a:defRPr sz="1999" b="1"/>
            </a:lvl2pPr>
            <a:lvl3pPr marL="914034" indent="0">
              <a:buNone/>
              <a:defRPr sz="1799" b="1"/>
            </a:lvl3pPr>
            <a:lvl4pPr marL="1371051" indent="0">
              <a:buNone/>
              <a:defRPr sz="1599" b="1"/>
            </a:lvl4pPr>
            <a:lvl5pPr marL="1828068" indent="0">
              <a:buNone/>
              <a:defRPr sz="1599" b="1"/>
            </a:lvl5pPr>
            <a:lvl6pPr marL="2285086" indent="0">
              <a:buNone/>
              <a:defRPr sz="1599" b="1"/>
            </a:lvl6pPr>
            <a:lvl7pPr marL="2742103" indent="0">
              <a:buNone/>
              <a:defRPr sz="1599" b="1"/>
            </a:lvl7pPr>
            <a:lvl8pPr marL="3199120" indent="0">
              <a:buNone/>
              <a:defRPr sz="1599" b="1"/>
            </a:lvl8pPr>
            <a:lvl9pPr marL="3656137" indent="0">
              <a:buNone/>
              <a:defRPr sz="15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964" y="2505075"/>
            <a:ext cx="5182750" cy="3684588"/>
          </a:xfrm>
        </p:spPr>
        <p:txBody>
          <a:bodyPr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96639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440260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71572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5520756" y="0"/>
            <a:ext cx="6671244" cy="6858000"/>
          </a:xfrm>
          <a:prstGeom prst="rect">
            <a:avLst/>
          </a:prstGeom>
          <a:solidFill>
            <a:srgbClr val="F8F8F8"/>
          </a:solidFill>
          <a:ln>
            <a:noFill/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1799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0077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E32BDA-91F5-47FD-A22E-250BE5EC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171978C-ADE5-4C68-AE7A-EDF015B35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81979D4-B3D3-46FA-84A1-E48B7308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696C8F5-57DA-454A-B2D2-58A4116B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6316CF7-B14D-410B-B56E-54BA9290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16962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60" y="457200"/>
            <a:ext cx="3932289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751" y="987426"/>
            <a:ext cx="617296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>
                <a:ea typeface="微软雅黑" panose="020B0503020204020204" pitchFamily="34" charset="-122"/>
              </a:defRPr>
            </a:lvl3pPr>
            <a:lvl4pPr>
              <a:defRPr sz="1999">
                <a:ea typeface="微软雅黑" panose="020B0503020204020204" pitchFamily="34" charset="-122"/>
              </a:defRPr>
            </a:lvl4pPr>
            <a:lvl5pPr>
              <a:defRPr sz="1999">
                <a:ea typeface="微软雅黑" panose="020B0503020204020204" pitchFamily="34" charset="-122"/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460" y="2057400"/>
            <a:ext cx="3932289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7017" indent="0">
              <a:buNone/>
              <a:defRPr sz="1399"/>
            </a:lvl2pPr>
            <a:lvl3pPr marL="914034" indent="0">
              <a:buNone/>
              <a:defRPr sz="1200"/>
            </a:lvl3pPr>
            <a:lvl4pPr marL="1371051" indent="0">
              <a:buNone/>
              <a:defRPr sz="1000"/>
            </a:lvl4pPr>
            <a:lvl5pPr marL="1828068" indent="0">
              <a:buNone/>
              <a:defRPr sz="1000"/>
            </a:lvl5pPr>
            <a:lvl6pPr marL="2285086" indent="0">
              <a:buNone/>
              <a:defRPr sz="1000"/>
            </a:lvl6pPr>
            <a:lvl7pPr marL="2742103" indent="0">
              <a:buNone/>
              <a:defRPr sz="1000"/>
            </a:lvl7pPr>
            <a:lvl8pPr marL="3199120" indent="0">
              <a:buNone/>
              <a:defRPr sz="1000"/>
            </a:lvl8pPr>
            <a:lvl9pPr marL="3656137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8555180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60" y="457200"/>
            <a:ext cx="3932289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751" y="987426"/>
            <a:ext cx="617296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17" indent="0">
              <a:buNone/>
              <a:defRPr sz="2799"/>
            </a:lvl2pPr>
            <a:lvl3pPr marL="914034" indent="0">
              <a:buNone/>
              <a:defRPr sz="2399"/>
            </a:lvl3pPr>
            <a:lvl4pPr marL="1371051" indent="0">
              <a:buNone/>
              <a:defRPr sz="1999"/>
            </a:lvl4pPr>
            <a:lvl5pPr marL="1828068" indent="0">
              <a:buNone/>
              <a:defRPr sz="1999"/>
            </a:lvl5pPr>
            <a:lvl6pPr marL="2285086" indent="0">
              <a:buNone/>
              <a:defRPr sz="1999"/>
            </a:lvl6pPr>
            <a:lvl7pPr marL="2742103" indent="0">
              <a:buNone/>
              <a:defRPr sz="1999"/>
            </a:lvl7pPr>
            <a:lvl8pPr marL="3199120" indent="0">
              <a:buNone/>
              <a:defRPr sz="1999"/>
            </a:lvl8pPr>
            <a:lvl9pPr marL="3656137" indent="0">
              <a:buNone/>
              <a:defRPr sz="1999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460" y="2057400"/>
            <a:ext cx="3932289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7017" indent="0">
              <a:buNone/>
              <a:defRPr sz="1399"/>
            </a:lvl2pPr>
            <a:lvl3pPr marL="914034" indent="0">
              <a:buNone/>
              <a:defRPr sz="1200"/>
            </a:lvl3pPr>
            <a:lvl4pPr marL="1371051" indent="0">
              <a:buNone/>
              <a:defRPr sz="1000"/>
            </a:lvl4pPr>
            <a:lvl5pPr marL="1828068" indent="0">
              <a:buNone/>
              <a:defRPr sz="1000"/>
            </a:lvl5pPr>
            <a:lvl6pPr marL="2285086" indent="0">
              <a:buNone/>
              <a:defRPr sz="1000"/>
            </a:lvl6pPr>
            <a:lvl7pPr marL="2742103" indent="0">
              <a:buNone/>
              <a:defRPr sz="1000"/>
            </a:lvl7pPr>
            <a:lvl8pPr marL="3199120" indent="0">
              <a:buNone/>
              <a:defRPr sz="1000"/>
            </a:lvl8pPr>
            <a:lvl9pPr marL="3656137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06877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366141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509" y="908050"/>
            <a:ext cx="2742129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362" y="908050"/>
            <a:ext cx="8078807" cy="5218113"/>
          </a:xfrm>
        </p:spPr>
        <p:txBody>
          <a:bodyPr vert="eaVert"/>
          <a:lstStyle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773225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C29C14-9692-4637-BF11-B93FBE4B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501B945-C332-48C6-B9B6-A02B0D9D7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0E3843C-C2C9-4AF1-8052-1E0CF9D1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07C0E5B-6B0C-49B2-AC71-DEA5E72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7D98173-E4FB-490E-B0B1-A3E494FA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828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8D7881-90DB-4FB4-9948-C7A2C8BA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D3CF9EB-67BB-4B34-A54F-2B6B49B45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F2C65C2-0EB1-44A9-8FE2-5FD935911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279AB03-F967-4938-9D2F-5E04EC46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58FB19F-218B-45D7-99B2-CCCA10E3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03B04BA-DC7C-434E-A2C9-662718BF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415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2140C9-105E-46EB-8AAE-AD6AE098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18E96AC-733A-4787-BE20-4C5348251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1D8CD69-64DC-4FD9-8A1E-96BAD36CD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ECC9722D-9B29-44B7-8A7A-B3895EFA4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332D87E-AAD2-426C-AF95-DF22EA9B4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3427920-7A78-4509-81F4-0CDD8735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4E60DD6F-FEB8-40C1-AF09-895A777D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56036F89-8112-44DB-8285-616847A6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277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46D5CC-A372-497F-95E8-EB58B0C2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23E9C1F-90FD-4939-A787-562D8EF5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5E7403-DCB4-41E8-B709-5DFD4684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B211A59-B6F2-4F81-9CCE-0EA7264C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2045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A5D648ED-A9E7-4243-BC6D-42A37DCD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4B67297-497B-41A8-9D74-9E7C395B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30C7750-5731-4D60-8FBA-2BC6E41E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20989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047B3E6-916A-4EEB-BDD5-24F446D8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D46C19C-9035-473C-87E9-0F5F24F25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FA38049-6279-48C6-B29B-4F0B29CEA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F87F729-DE15-4F14-9D32-2788FB94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48CD3C4-F398-463D-A34C-344B09E8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935CCA-360E-4BCD-B0CA-B7A781A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3565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9E73C7-0390-49E5-B24F-BA465EA4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506A31EA-C8E9-4A98-AA1F-3E422F260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22A96A1-FDAB-4E1C-B10D-317F1E1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1A47E5B-E58B-4B5F-9D30-BF354A30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92EB599-F7BD-4482-A982-3D6B5CE0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65D6EE-4B48-401A-B1B9-DD94FCC1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3165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E0F8A407-EF58-4F2F-9F43-EAEE3D5E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AB7C449-1431-45C9-A540-FF468A63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0CC03D0-AE22-4AEA-A32F-3DC3B5D79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7CC9-9C5E-4E8F-A6B1-4AD81C25542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2AABCE4-C18F-4A42-B82E-AAEB34C34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0B1861D-45BE-46CD-9DBF-0DC3A0045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545E-FAE7-4147-92CD-93551E79B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91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362" y="908050"/>
            <a:ext cx="1097327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362" y="1600201"/>
            <a:ext cx="109732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406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399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017"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034"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051"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068" algn="l" rtl="0" eaLnBrk="0" fontAlgn="base" hangingPunct="0">
        <a:spcBef>
          <a:spcPct val="0"/>
        </a:spcBef>
        <a:spcAft>
          <a:spcPct val="0"/>
        </a:spcAft>
        <a:defRPr sz="2399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763" indent="-342763" algn="l" rtl="0" eaLnBrk="0" fontAlgn="base" hangingPunct="0">
        <a:spcBef>
          <a:spcPct val="20000"/>
        </a:spcBef>
        <a:spcAft>
          <a:spcPct val="0"/>
        </a:spcAft>
        <a:buChar char="•"/>
        <a:defRPr sz="1999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653" indent="-285636" algn="l" rtl="0" eaLnBrk="0" fontAlgn="base" hangingPunct="0">
        <a:spcBef>
          <a:spcPct val="20000"/>
        </a:spcBef>
        <a:spcAft>
          <a:spcPct val="0"/>
        </a:spcAft>
        <a:buChar char="–"/>
        <a:defRPr sz="1999" kern="1200">
          <a:solidFill>
            <a:schemeClr val="accent1"/>
          </a:solidFill>
          <a:latin typeface="+mn-lt"/>
          <a:ea typeface="仿宋_GB2312" pitchFamily="1" charset="-122"/>
          <a:cs typeface="+mn-cs"/>
        </a:defRPr>
      </a:lvl2pPr>
      <a:lvl3pPr marL="1142543" indent="-228509" algn="l" rtl="0" eaLnBrk="0" fontAlgn="base" hangingPunct="0">
        <a:spcBef>
          <a:spcPct val="20000"/>
        </a:spcBef>
        <a:spcAft>
          <a:spcPct val="0"/>
        </a:spcAft>
        <a:buChar char="•"/>
        <a:defRPr sz="2399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599560" indent="-228509" algn="l" rtl="0" eaLnBrk="0" fontAlgn="base" hangingPunct="0">
        <a:spcBef>
          <a:spcPct val="20000"/>
        </a:spcBef>
        <a:spcAft>
          <a:spcPct val="0"/>
        </a:spcAft>
        <a:buChar char="–"/>
        <a:defRPr sz="1999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6577" indent="-228509" algn="l" rtl="0" eaLnBrk="0" fontAlgn="base" hangingPunct="0">
        <a:spcBef>
          <a:spcPct val="20000"/>
        </a:spcBef>
        <a:spcAft>
          <a:spcPct val="0"/>
        </a:spcAft>
        <a:buChar char="»"/>
        <a:defRPr sz="1999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2FAAED68-EA0D-493C-8A3D-A258F7A48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2" name="PA_矩形 9">
            <a:extLst>
              <a:ext uri="{FF2B5EF4-FFF2-40B4-BE49-F238E27FC236}">
                <a16:creationId xmlns:a16="http://schemas.microsoft.com/office/drawing/2014/main" xmlns="" id="{D1F54CD8-3706-4C10-B1B0-BB7F7248936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9397E">
                  <a:alpha val="25000"/>
                </a:srgbClr>
              </a:gs>
              <a:gs pos="82000">
                <a:srgbClr val="09397E">
                  <a:alpha val="90000"/>
                </a:srgb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1758071" y="2505137"/>
            <a:ext cx="8720888" cy="7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重庆大学毕业论文答辩</a:t>
            </a:r>
            <a:r>
              <a:rPr lang="en-US" altLang="zh-CN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6845434" y="5247500"/>
            <a:ext cx="407057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7174" name="TextBox 35"/>
          <p:cNvSpPr txBox="1">
            <a:spLocks noChangeArrowheads="1"/>
          </p:cNvSpPr>
          <p:nvPr/>
        </p:nvSpPr>
        <p:spPr bwMode="auto">
          <a:xfrm>
            <a:off x="3804972" y="5247500"/>
            <a:ext cx="265644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汇报人：风云办公</a:t>
            </a:r>
          </a:p>
        </p:txBody>
      </p:sp>
      <p:sp>
        <p:nvSpPr>
          <p:cNvPr id="7182" name="Oval 6"/>
          <p:cNvSpPr>
            <a:spLocks noChangeArrowheads="1"/>
          </p:cNvSpPr>
          <p:nvPr/>
        </p:nvSpPr>
        <p:spPr bwMode="auto">
          <a:xfrm>
            <a:off x="3261426" y="5304311"/>
            <a:ext cx="407288" cy="42462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83" name="Freeform 7"/>
          <p:cNvSpPr>
            <a:spLocks noEditPoints="1"/>
          </p:cNvSpPr>
          <p:nvPr/>
        </p:nvSpPr>
        <p:spPr bwMode="auto">
          <a:xfrm>
            <a:off x="3391279" y="5381749"/>
            <a:ext cx="166961" cy="281302"/>
          </a:xfrm>
          <a:custGeom>
            <a:avLst/>
            <a:gdLst>
              <a:gd name="T0" fmla="*/ 2147483647 w 346"/>
              <a:gd name="T1" fmla="*/ 2147483647 h 555"/>
              <a:gd name="T2" fmla="*/ 2147483647 w 346"/>
              <a:gd name="T3" fmla="*/ 2147483647 h 555"/>
              <a:gd name="T4" fmla="*/ 2147483647 w 346"/>
              <a:gd name="T5" fmla="*/ 2147483647 h 555"/>
              <a:gd name="T6" fmla="*/ 2147483647 w 346"/>
              <a:gd name="T7" fmla="*/ 2147483647 h 555"/>
              <a:gd name="T8" fmla="*/ 2147483647 w 346"/>
              <a:gd name="T9" fmla="*/ 2147483647 h 555"/>
              <a:gd name="T10" fmla="*/ 2147483647 w 346"/>
              <a:gd name="T11" fmla="*/ 2147483647 h 555"/>
              <a:gd name="T12" fmla="*/ 2147483647 w 346"/>
              <a:gd name="T13" fmla="*/ 2147483647 h 555"/>
              <a:gd name="T14" fmla="*/ 2147483647 w 346"/>
              <a:gd name="T15" fmla="*/ 2147483647 h 555"/>
              <a:gd name="T16" fmla="*/ 2147483647 w 346"/>
              <a:gd name="T17" fmla="*/ 2147483647 h 555"/>
              <a:gd name="T18" fmla="*/ 2147483647 w 346"/>
              <a:gd name="T19" fmla="*/ 2147483647 h 555"/>
              <a:gd name="T20" fmla="*/ 2147483647 w 346"/>
              <a:gd name="T21" fmla="*/ 2147483647 h 555"/>
              <a:gd name="T22" fmla="*/ 0 w 346"/>
              <a:gd name="T23" fmla="*/ 2147483647 h 555"/>
              <a:gd name="T24" fmla="*/ 0 w 346"/>
              <a:gd name="T25" fmla="*/ 2147483647 h 555"/>
              <a:gd name="T26" fmla="*/ 2147483647 w 346"/>
              <a:gd name="T27" fmla="*/ 2147483647 h 555"/>
              <a:gd name="T28" fmla="*/ 2147483647 w 346"/>
              <a:gd name="T29" fmla="*/ 2147483647 h 555"/>
              <a:gd name="T30" fmla="*/ 2147483647 w 346"/>
              <a:gd name="T31" fmla="*/ 2147483647 h 555"/>
              <a:gd name="T32" fmla="*/ 2147483647 w 346"/>
              <a:gd name="T33" fmla="*/ 2147483647 h 555"/>
              <a:gd name="T34" fmla="*/ 2147483647 w 346"/>
              <a:gd name="T35" fmla="*/ 2147483647 h 555"/>
              <a:gd name="T36" fmla="*/ 2147483647 w 346"/>
              <a:gd name="T37" fmla="*/ 2147483647 h 555"/>
              <a:gd name="T38" fmla="*/ 2147483647 w 346"/>
              <a:gd name="T39" fmla="*/ 2147483647 h 555"/>
              <a:gd name="T40" fmla="*/ 2147483647 w 346"/>
              <a:gd name="T41" fmla="*/ 2147483647 h 555"/>
              <a:gd name="T42" fmla="*/ 2147483647 w 346"/>
              <a:gd name="T43" fmla="*/ 2147483647 h 555"/>
              <a:gd name="T44" fmla="*/ 2147483647 w 346"/>
              <a:gd name="T45" fmla="*/ 2147483647 h 555"/>
              <a:gd name="T46" fmla="*/ 2147483647 w 346"/>
              <a:gd name="T47" fmla="*/ 2147483647 h 555"/>
              <a:gd name="T48" fmla="*/ 2147483647 w 346"/>
              <a:gd name="T49" fmla="*/ 2147483647 h 555"/>
              <a:gd name="T50" fmla="*/ 2147483647 w 346"/>
              <a:gd name="T51" fmla="*/ 0 h 555"/>
              <a:gd name="T52" fmla="*/ 2147483647 w 346"/>
              <a:gd name="T53" fmla="*/ 0 h 555"/>
              <a:gd name="T54" fmla="*/ 2147483647 w 346"/>
              <a:gd name="T55" fmla="*/ 0 h 555"/>
              <a:gd name="T56" fmla="*/ 2147483647 w 346"/>
              <a:gd name="T57" fmla="*/ 2147483647 h 555"/>
              <a:gd name="T58" fmla="*/ 2147483647 w 346"/>
              <a:gd name="T59" fmla="*/ 2147483647 h 555"/>
              <a:gd name="T60" fmla="*/ 2147483647 w 346"/>
              <a:gd name="T61" fmla="*/ 2147483647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03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99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134" name="直接连接符 2"/>
          <p:cNvCxnSpPr>
            <a:cxnSpLocks noChangeShapeType="1"/>
          </p:cNvCxnSpPr>
          <p:nvPr/>
        </p:nvCxnSpPr>
        <p:spPr bwMode="auto">
          <a:xfrm>
            <a:off x="1556011" y="2352796"/>
            <a:ext cx="9125009" cy="1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35" name="直接连接符 17"/>
          <p:cNvCxnSpPr>
            <a:cxnSpLocks noChangeShapeType="1"/>
          </p:cNvCxnSpPr>
          <p:nvPr/>
        </p:nvCxnSpPr>
        <p:spPr bwMode="auto">
          <a:xfrm>
            <a:off x="1556011" y="3477894"/>
            <a:ext cx="9125009" cy="1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875499" y="3660387"/>
            <a:ext cx="8486032" cy="29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91403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CHONGQING UNIVERSITY GRADUATION THESIS PPT TEMPLATE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8970BF7E-A44E-42E6-B176-85529D7B2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71" y="1232205"/>
            <a:ext cx="2557956" cy="8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785"/>
      </p:ext>
    </p:extLst>
  </p:cSld>
  <p:clrMapOvr>
    <a:masterClrMapping/>
  </p:clrMapOvr>
  <p:transition spd="slow" advClick="0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173" grpId="0" autoUpdateAnimBg="0"/>
      <p:bldP spid="7174" grpId="0" autoUpdateAnimBg="0"/>
      <p:bldP spid="7182" grpId="0" bldLvl="0" animBg="1" autoUpdateAnimBg="0"/>
      <p:bldP spid="7183" grpId="0" animBg="1"/>
      <p:bldP spid="19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4BE54F79-1733-47F7-B3E8-75B8AC00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61" y="2219817"/>
            <a:ext cx="2768600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xmlns="" id="{206DA9BB-631E-4F3A-881A-23926271B954}"/>
              </a:ext>
            </a:extLst>
          </p:cNvPr>
          <p:cNvSpPr/>
          <p:nvPr/>
        </p:nvSpPr>
        <p:spPr bwMode="auto">
          <a:xfrm>
            <a:off x="4264056" y="3888822"/>
            <a:ext cx="1746248" cy="1745110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xmlns="" id="{7D39B9F0-BC34-48BB-A075-1010786D4B06}"/>
              </a:ext>
            </a:extLst>
          </p:cNvPr>
          <p:cNvSpPr/>
          <p:nvPr/>
        </p:nvSpPr>
        <p:spPr bwMode="auto">
          <a:xfrm>
            <a:off x="6088481" y="3888822"/>
            <a:ext cx="1545896" cy="1547034"/>
          </a:xfrm>
          <a:custGeom>
            <a:avLst/>
            <a:gdLst>
              <a:gd name="T0" fmla="*/ 0 w 2860"/>
              <a:gd name="T1" fmla="*/ 2147483647 h 2860"/>
              <a:gd name="T2" fmla="*/ 2147483647 w 2860"/>
              <a:gd name="T3" fmla="*/ 2147483647 h 2860"/>
              <a:gd name="T4" fmla="*/ 2147483647 w 2860"/>
              <a:gd name="T5" fmla="*/ 2147483647 h 2860"/>
              <a:gd name="T6" fmla="*/ 2147483647 w 2860"/>
              <a:gd name="T7" fmla="*/ 0 h 2860"/>
              <a:gd name="T8" fmla="*/ 2147483647 w 2860"/>
              <a:gd name="T9" fmla="*/ 0 h 2860"/>
              <a:gd name="T10" fmla="*/ 2147483647 w 2860"/>
              <a:gd name="T11" fmla="*/ 0 h 2860"/>
              <a:gd name="T12" fmla="*/ 0 w 2860"/>
              <a:gd name="T13" fmla="*/ 0 h 2860"/>
              <a:gd name="T14" fmla="*/ 0 w 2860"/>
              <a:gd name="T15" fmla="*/ 2147483647 h 2860"/>
              <a:gd name="T16" fmla="*/ 0 w 2860"/>
              <a:gd name="T17" fmla="*/ 2147483647 h 28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60" h="2860">
                <a:moveTo>
                  <a:pt x="0" y="1448"/>
                </a:moveTo>
                <a:cubicBezTo>
                  <a:pt x="10" y="2230"/>
                  <a:pt x="647" y="2860"/>
                  <a:pt x="1430" y="2860"/>
                </a:cubicBezTo>
                <a:cubicBezTo>
                  <a:pt x="2220" y="2860"/>
                  <a:pt x="2860" y="2220"/>
                  <a:pt x="2860" y="1430"/>
                </a:cubicBezTo>
                <a:cubicBezTo>
                  <a:pt x="2860" y="646"/>
                  <a:pt x="2230" y="10"/>
                  <a:pt x="1449" y="0"/>
                </a:cubicBezTo>
                <a:lnTo>
                  <a:pt x="1430" y="0"/>
                </a:lnTo>
                <a:lnTo>
                  <a:pt x="0" y="0"/>
                </a:lnTo>
                <a:lnTo>
                  <a:pt x="0" y="1430"/>
                </a:lnTo>
                <a:lnTo>
                  <a:pt x="0" y="1448"/>
                </a:lnTo>
                <a:close/>
              </a:path>
            </a:pathLst>
          </a:custGeom>
          <a:solidFill>
            <a:srgbClr val="006B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xmlns="" id="{D3F329B6-9ECF-42D0-94A4-40807E32A03C}"/>
              </a:ext>
            </a:extLst>
          </p:cNvPr>
          <p:cNvSpPr/>
          <p:nvPr/>
        </p:nvSpPr>
        <p:spPr bwMode="auto">
          <a:xfrm>
            <a:off x="4010174" y="1805865"/>
            <a:ext cx="1977336" cy="1977338"/>
          </a:xfrm>
          <a:custGeom>
            <a:avLst/>
            <a:gdLst>
              <a:gd name="T0" fmla="*/ 2147483647 w 3655"/>
              <a:gd name="T1" fmla="*/ 2147483647 h 3655"/>
              <a:gd name="T2" fmla="*/ 2147483647 w 3655"/>
              <a:gd name="T3" fmla="*/ 0 h 3655"/>
              <a:gd name="T4" fmla="*/ 0 w 3655"/>
              <a:gd name="T5" fmla="*/ 2147483647 h 3655"/>
              <a:gd name="T6" fmla="*/ 2147483647 w 3655"/>
              <a:gd name="T7" fmla="*/ 2147483647 h 3655"/>
              <a:gd name="T8" fmla="*/ 2147483647 w 3655"/>
              <a:gd name="T9" fmla="*/ 2147483647 h 3655"/>
              <a:gd name="T10" fmla="*/ 2147483647 w 3655"/>
              <a:gd name="T11" fmla="*/ 2147483647 h 3655"/>
              <a:gd name="T12" fmla="*/ 2147483647 w 3655"/>
              <a:gd name="T13" fmla="*/ 2147483647 h 3655"/>
              <a:gd name="T14" fmla="*/ 2147483647 w 3655"/>
              <a:gd name="T15" fmla="*/ 2147483647 h 3655"/>
              <a:gd name="T16" fmla="*/ 2147483647 w 3655"/>
              <a:gd name="T17" fmla="*/ 2147483647 h 365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655" h="3655">
                <a:moveTo>
                  <a:pt x="3655" y="1804"/>
                </a:moveTo>
                <a:cubicBezTo>
                  <a:pt x="3642" y="806"/>
                  <a:pt x="2829" y="0"/>
                  <a:pt x="1827" y="0"/>
                </a:cubicBezTo>
                <a:cubicBezTo>
                  <a:pt x="818" y="0"/>
                  <a:pt x="0" y="818"/>
                  <a:pt x="0" y="1827"/>
                </a:cubicBezTo>
                <a:cubicBezTo>
                  <a:pt x="0" y="2829"/>
                  <a:pt x="806" y="3642"/>
                  <a:pt x="1804" y="3655"/>
                </a:cubicBezTo>
                <a:lnTo>
                  <a:pt x="1827" y="3655"/>
                </a:lnTo>
                <a:lnTo>
                  <a:pt x="3655" y="3655"/>
                </a:lnTo>
                <a:lnTo>
                  <a:pt x="3655" y="1827"/>
                </a:lnTo>
                <a:lnTo>
                  <a:pt x="3655" y="1804"/>
                </a:lnTo>
                <a:close/>
              </a:path>
            </a:pathLst>
          </a:custGeom>
          <a:solidFill>
            <a:srgbClr val="006B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xmlns="" id="{9AFA56E7-37C9-4992-A254-0149B8110FC1}"/>
              </a:ext>
            </a:extLst>
          </p:cNvPr>
          <p:cNvSpPr/>
          <p:nvPr/>
        </p:nvSpPr>
        <p:spPr bwMode="auto">
          <a:xfrm>
            <a:off x="6067678" y="2036953"/>
            <a:ext cx="1745110" cy="1746250"/>
          </a:xfrm>
          <a:custGeom>
            <a:avLst/>
            <a:gdLst>
              <a:gd name="T0" fmla="*/ 0 w 3228"/>
              <a:gd name="T1" fmla="*/ 2147483647 h 3227"/>
              <a:gd name="T2" fmla="*/ 2147483647 w 3228"/>
              <a:gd name="T3" fmla="*/ 0 h 3227"/>
              <a:gd name="T4" fmla="*/ 2147483647 w 3228"/>
              <a:gd name="T5" fmla="*/ 2147483647 h 3227"/>
              <a:gd name="T6" fmla="*/ 2147483647 w 3228"/>
              <a:gd name="T7" fmla="*/ 2147483647 h 3227"/>
              <a:gd name="T8" fmla="*/ 2147483647 w 3228"/>
              <a:gd name="T9" fmla="*/ 2147483647 h 3227"/>
              <a:gd name="T10" fmla="*/ 2147483647 w 3228"/>
              <a:gd name="T11" fmla="*/ 2147483647 h 3227"/>
              <a:gd name="T12" fmla="*/ 0 w 3228"/>
              <a:gd name="T13" fmla="*/ 2147483647 h 3227"/>
              <a:gd name="T14" fmla="*/ 0 w 3228"/>
              <a:gd name="T15" fmla="*/ 2147483647 h 3227"/>
              <a:gd name="T16" fmla="*/ 0 w 3228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0" y="1593"/>
                </a:moveTo>
                <a:cubicBezTo>
                  <a:pt x="11" y="711"/>
                  <a:pt x="730" y="0"/>
                  <a:pt x="1614" y="0"/>
                </a:cubicBezTo>
                <a:cubicBezTo>
                  <a:pt x="2505" y="0"/>
                  <a:pt x="3228" y="722"/>
                  <a:pt x="3228" y="1613"/>
                </a:cubicBezTo>
                <a:cubicBezTo>
                  <a:pt x="3228" y="2497"/>
                  <a:pt x="2516" y="3216"/>
                  <a:pt x="1634" y="3227"/>
                </a:cubicBezTo>
                <a:lnTo>
                  <a:pt x="1614" y="3227"/>
                </a:lnTo>
                <a:lnTo>
                  <a:pt x="0" y="3227"/>
                </a:lnTo>
                <a:lnTo>
                  <a:pt x="0" y="1613"/>
                </a:lnTo>
                <a:lnTo>
                  <a:pt x="0" y="1593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xmlns="" id="{5A48D367-10A7-45FC-B6E7-04252057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7675" y="2219817"/>
            <a:ext cx="2768600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xmlns="" id="{7D11EAC7-438D-4E31-9901-D78B0B3F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7675" y="4035213"/>
            <a:ext cx="2768600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xmlns="" id="{3D1986CA-3A50-441A-828D-7AFC84A12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417" y="4035213"/>
            <a:ext cx="276701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xmlns="" id="{FC1EBB92-B914-4B8D-8DC9-ED1A82D8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94" y="2645325"/>
            <a:ext cx="17478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xmlns="" id="{AEEC4D7A-A458-47D5-9172-080E7D0AA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315" y="2645325"/>
            <a:ext cx="17478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xmlns="" id="{FF083847-CA42-4BEC-8DFA-2749E1ADD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055" y="4278164"/>
            <a:ext cx="1746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xmlns="" id="{086C32B6-292F-4716-A033-F87BDE745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510" y="4278164"/>
            <a:ext cx="17478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</p:spTree>
    <p:extLst>
      <p:ext uri="{BB962C8B-B14F-4D97-AF65-F5344CB8AC3E}">
        <p14:creationId xmlns:p14="http://schemas.microsoft.com/office/powerpoint/2010/main" val="630601702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2" grpId="0" autoUpdateAnimBg="0"/>
      <p:bldP spid="14" grpId="0" animBg="1"/>
      <p:bldP spid="15" grpId="0" animBg="1"/>
      <p:bldP spid="18" grpId="0" animBg="1"/>
      <p:bldP spid="19" grpId="0" animBg="1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F:\快盘\商务图片\png\2531170_084420255000_2.png">
            <a:extLst>
              <a:ext uri="{FF2B5EF4-FFF2-40B4-BE49-F238E27FC236}">
                <a16:creationId xmlns:a16="http://schemas.microsoft.com/office/drawing/2014/main" xmlns="" id="{CA9A068E-1F1F-405A-9BC5-0CF631C51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450" y="1842639"/>
            <a:ext cx="2917794" cy="364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5">
            <a:extLst>
              <a:ext uri="{FF2B5EF4-FFF2-40B4-BE49-F238E27FC236}">
                <a16:creationId xmlns:a16="http://schemas.microsoft.com/office/drawing/2014/main" xmlns="" id="{0A8174D7-2F68-4B34-9D98-4C7772F7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1444625"/>
            <a:ext cx="3309885" cy="431800"/>
          </a:xfrm>
          <a:prstGeom prst="rect">
            <a:avLst/>
          </a:pr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xmlns="" id="{AA1F56D8-22E2-42E5-9DC2-691C60E5D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3136900"/>
            <a:ext cx="3309885" cy="431800"/>
          </a:xfrm>
          <a:prstGeom prst="rect">
            <a:avLst/>
          </a:pr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7">
            <a:extLst>
              <a:ext uri="{FF2B5EF4-FFF2-40B4-BE49-F238E27FC236}">
                <a16:creationId xmlns:a16="http://schemas.microsoft.com/office/drawing/2014/main" xmlns="" id="{1ADA56EF-9258-4083-AD31-CBFF0821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4979988"/>
            <a:ext cx="3309885" cy="431800"/>
          </a:xfrm>
          <a:prstGeom prst="rect">
            <a:avLst/>
          </a:pr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8E7C8B81-ACDA-49EF-90EF-99A3BF3CF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9" y="1460500"/>
            <a:ext cx="248542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5170EF50-4F04-4482-A271-96DF8CBF1074}"/>
              </a:ext>
            </a:extLst>
          </p:cNvPr>
          <p:cNvSpPr/>
          <p:nvPr/>
        </p:nvSpPr>
        <p:spPr bwMode="auto">
          <a:xfrm>
            <a:off x="3671914" y="1466057"/>
            <a:ext cx="381926" cy="388937"/>
          </a:xfrm>
          <a:prstGeom prst="teardrop">
            <a:avLst/>
          </a:pr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1A52861C-BB79-404D-AEFC-8EFD168FD641}"/>
              </a:ext>
            </a:extLst>
          </p:cNvPr>
          <p:cNvSpPr/>
          <p:nvPr/>
        </p:nvSpPr>
        <p:spPr bwMode="auto">
          <a:xfrm>
            <a:off x="3671914" y="3158332"/>
            <a:ext cx="381926" cy="388937"/>
          </a:xfrm>
          <a:prstGeom prst="teardrop">
            <a:avLst/>
          </a:pr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xmlns="" id="{DE2848D3-FE8F-4624-945E-3843BB07A011}"/>
              </a:ext>
            </a:extLst>
          </p:cNvPr>
          <p:cNvSpPr/>
          <p:nvPr/>
        </p:nvSpPr>
        <p:spPr bwMode="auto">
          <a:xfrm>
            <a:off x="3671914" y="5001420"/>
            <a:ext cx="381926" cy="388937"/>
          </a:xfrm>
          <a:prstGeom prst="teardrop">
            <a:avLst/>
          </a:pr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B7C23060-95EB-45E9-81CD-20CD7A55E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9" y="3152775"/>
            <a:ext cx="2584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xmlns="" id="{9D60017A-03A5-4BC6-B890-5D3C97782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9" y="4995863"/>
            <a:ext cx="2584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xmlns="" id="{A6194BC6-9F5D-428E-8D58-0A929EC0D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1963738"/>
            <a:ext cx="6577013" cy="72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xmlns="" id="{8B7D6CDD-6384-454E-A4C0-6D241A774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3614738"/>
            <a:ext cx="6577013" cy="72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xmlns="" id="{4C81FB1A-9BCC-4BBB-A71B-18C2D5F6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5416550"/>
            <a:ext cx="6577013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991265375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06 3.7037E-07 L 0.08997 3.7037E-07" pathEditMode="relative" rAng="0" ptsTypes="AA">
                                      <p:cBhvr>
                                        <p:cTn id="34" dur="500" spd="-99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49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06 1.11111E-06 L 0.08997 1.11111E-06" pathEditMode="relative" rAng="0" ptsTypes="AA">
                                      <p:cBhvr>
                                        <p:cTn id="38" dur="500" spd="-99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49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06 1.11111E-06 L 0.08997 1.11111E-06" pathEditMode="relative" rAng="0" ptsTypes="AA">
                                      <p:cBhvr>
                                        <p:cTn id="42" dur="500" spd="-99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4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398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898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4" grpId="0" animBg="1" autoUpdateAnimBg="0"/>
      <p:bldP spid="15" grpId="0" animBg="1" autoUpdateAnimBg="0"/>
      <p:bldP spid="18" grpId="0" animBg="1" autoUpdateAnimBg="0"/>
      <p:bldP spid="19" grpId="0" autoUpdateAnimBg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73ABB6BD-87B6-48FE-974A-480BB1DBA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1384400"/>
            <a:ext cx="570071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xmlns="" id="{4A00544E-F528-43B7-9214-6EF74403F7E0}"/>
              </a:ext>
            </a:extLst>
          </p:cNvPr>
          <p:cNvSpPr/>
          <p:nvPr/>
        </p:nvSpPr>
        <p:spPr bwMode="auto">
          <a:xfrm>
            <a:off x="4339432" y="1381014"/>
            <a:ext cx="1112837" cy="1111250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FE07EA9-E322-4787-9DFD-03308DC8E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1" y="1582696"/>
            <a:ext cx="11001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xmlns="" id="{F1249B52-3DA2-4E12-B8EE-5E197F4AD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3084868"/>
            <a:ext cx="570071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xmlns="" id="{A7542B03-66AF-474E-84FB-4254A8B9E488}"/>
              </a:ext>
            </a:extLst>
          </p:cNvPr>
          <p:cNvSpPr/>
          <p:nvPr/>
        </p:nvSpPr>
        <p:spPr bwMode="auto">
          <a:xfrm>
            <a:off x="4339432" y="3081482"/>
            <a:ext cx="1112837" cy="1111250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xmlns="" id="{348BFC21-E38E-411D-804E-68EAFDF28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1" y="3283095"/>
            <a:ext cx="1100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xmlns="" id="{1C0FB804-FB48-4477-AEF5-6B7131B79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4794430"/>
            <a:ext cx="570071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xmlns="" id="{CB3E2F45-8E5B-4C6B-9903-D9472B8EEE74}"/>
              </a:ext>
            </a:extLst>
          </p:cNvPr>
          <p:cNvSpPr/>
          <p:nvPr/>
        </p:nvSpPr>
        <p:spPr bwMode="auto">
          <a:xfrm>
            <a:off x="4339432" y="4792632"/>
            <a:ext cx="1112837" cy="1111250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4152B85D-AE44-4D6D-8A6E-EB13C9AB1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1" y="4994245"/>
            <a:ext cx="1100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pic>
        <p:nvPicPr>
          <p:cNvPr id="24" name="Picture 2" descr="F:\快盘\商务图片\png\903642_153949082_2.png">
            <a:extLst>
              <a:ext uri="{FF2B5EF4-FFF2-40B4-BE49-F238E27FC236}">
                <a16:creationId xmlns:a16="http://schemas.microsoft.com/office/drawing/2014/main" xmlns="" id="{A638AF53-F26A-4A94-AEB8-2881454A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11568" r="13959" b="7668"/>
          <a:stretch>
            <a:fillRect/>
          </a:stretch>
        </p:blipFill>
        <p:spPr bwMode="auto">
          <a:xfrm>
            <a:off x="636588" y="2004051"/>
            <a:ext cx="2674914" cy="326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08603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2.59259E-06 L -0.25 0.22129" pathEditMode="relative" rAng="0" ptsTypes="AA">
                                      <p:cBhvr>
                                        <p:cTn id="25" dur="500" spd="-99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500" y="1106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-4.07407E-06 L -0.25 -4.07407E-06" pathEditMode="relative" rAng="0" ptsTypes="AA">
                                      <p:cBhvr>
                                        <p:cTn id="27" dur="500" spd="-99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-1.11111E-06 L -0.25 -0.25208" pathEditMode="relative" rAng="0" ptsTypes="AA">
                                      <p:cBhvr>
                                        <p:cTn id="29" dur="500" spd="-99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500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898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198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698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998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498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4798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2" grpId="0" autoUpdateAnimBg="0"/>
      <p:bldP spid="14" grpId="0" animBg="1"/>
      <p:bldP spid="14" grpId="1" animBg="1"/>
      <p:bldP spid="15" grpId="0" autoUpdateAnimBg="0"/>
      <p:bldP spid="18" grpId="0" autoUpdateAnimBg="0"/>
      <p:bldP spid="19" grpId="0" animBg="1"/>
      <p:bldP spid="19" grpId="1" animBg="1"/>
      <p:bldP spid="20" grpId="0" autoUpdateAnimBg="0"/>
      <p:bldP spid="21" grpId="0" autoUpdateAnimBg="0"/>
      <p:bldP spid="22" grpId="0" animBg="1"/>
      <p:bldP spid="22" grpId="1" animBg="1"/>
      <p:bldP spid="2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64B7040-2DE1-48BE-AC17-62E06F3300AE}"/>
              </a:ext>
            </a:extLst>
          </p:cNvPr>
          <p:cNvSpPr/>
          <p:nvPr/>
        </p:nvSpPr>
        <p:spPr>
          <a:xfrm>
            <a:off x="4863885" y="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4324BEB-3F8A-449F-B1B3-68A7AB3F7736}"/>
              </a:ext>
            </a:extLst>
          </p:cNvPr>
          <p:cNvSpPr/>
          <p:nvPr/>
        </p:nvSpPr>
        <p:spPr>
          <a:xfrm>
            <a:off x="4863885" y="667202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130E44A-BAB7-4C62-AF00-D1E0C416DC4C}"/>
              </a:ext>
            </a:extLst>
          </p:cNvPr>
          <p:cNvSpPr txBox="1"/>
          <p:nvPr/>
        </p:nvSpPr>
        <p:spPr>
          <a:xfrm>
            <a:off x="4949771" y="346544"/>
            <a:ext cx="22162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400" b="1">
                <a:solidFill>
                  <a:srgbClr val="008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endParaRPr lang="zh-CN" altLang="en-US" sz="34400" b="1">
              <a:solidFill>
                <a:srgbClr val="0080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4F44A6FE-1D67-49FE-8DA7-5E68AF684226}"/>
              </a:ext>
            </a:extLst>
          </p:cNvPr>
          <p:cNvGrpSpPr/>
          <p:nvPr/>
        </p:nvGrpSpPr>
        <p:grpSpPr>
          <a:xfrm>
            <a:off x="3067050" y="2868561"/>
            <a:ext cx="6057900" cy="1466016"/>
            <a:chOff x="3067050" y="2730669"/>
            <a:chExt cx="6057900" cy="146601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7D12E0A2-A92C-4F43-92D5-83676925C7A9}"/>
                </a:ext>
              </a:extLst>
            </p:cNvPr>
            <p:cNvSpPr txBox="1"/>
            <p:nvPr/>
          </p:nvSpPr>
          <p:spPr>
            <a:xfrm>
              <a:off x="3067050" y="2730669"/>
              <a:ext cx="6057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zh-CN" altLang="en-US" sz="6000" b="1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研究思路与方法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97924123-2C80-497B-8A43-2ED617BCD8B3}"/>
                </a:ext>
              </a:extLst>
            </p:cNvPr>
            <p:cNvSpPr txBox="1"/>
            <p:nvPr/>
          </p:nvSpPr>
          <p:spPr>
            <a:xfrm>
              <a:off x="3067050" y="3735020"/>
              <a:ext cx="605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2400">
                  <a:solidFill>
                    <a:srgbClr val="7A7A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RESEARCH IDEAS AND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681044"/>
      </p:ext>
    </p:extLst>
  </p:cSld>
  <p:clrMapOvr>
    <a:masterClrMapping/>
  </p:clrMapOvr>
  <p:transition advClick="0" advTm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866F130F-50F9-4412-9371-7F9657D73461}"/>
              </a:ext>
            </a:extLst>
          </p:cNvPr>
          <p:cNvGrpSpPr/>
          <p:nvPr/>
        </p:nvGrpSpPr>
        <p:grpSpPr>
          <a:xfrm>
            <a:off x="-34043" y="1601979"/>
            <a:ext cx="4040120" cy="2943846"/>
            <a:chOff x="1228561" y="1601979"/>
            <a:chExt cx="4040120" cy="2943846"/>
          </a:xfrm>
        </p:grpSpPr>
        <p:cxnSp>
          <p:nvCxnSpPr>
            <p:cNvPr id="35" name="直接连接符 57">
              <a:extLst>
                <a:ext uri="{FF2B5EF4-FFF2-40B4-BE49-F238E27FC236}">
                  <a16:creationId xmlns:a16="http://schemas.microsoft.com/office/drawing/2014/main" xmlns="" id="{B0E11DBA-9BEA-4C40-8BB9-78E76843E0CA}"/>
                </a:ext>
              </a:extLst>
            </p:cNvPr>
            <p:cNvCxnSpPr/>
            <p:nvPr/>
          </p:nvCxnSpPr>
          <p:spPr>
            <a:xfrm>
              <a:off x="3248621" y="2882879"/>
              <a:ext cx="1" cy="1662946"/>
            </a:xfrm>
            <a:prstGeom prst="line">
              <a:avLst/>
            </a:prstGeom>
            <a:noFill/>
            <a:ln w="9525" cap="flat" cmpd="sng" algn="ctr">
              <a:solidFill>
                <a:srgbClr val="0080FE"/>
              </a:solidFill>
              <a:prstDash val="solid"/>
              <a:tailEnd type="oval"/>
            </a:ln>
            <a:effectLst/>
          </p:spPr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73208A4D-DA0B-4EC4-B580-D846CC394AFF}"/>
                </a:ext>
              </a:extLst>
            </p:cNvPr>
            <p:cNvGrpSpPr/>
            <p:nvPr/>
          </p:nvGrpSpPr>
          <p:grpSpPr>
            <a:xfrm>
              <a:off x="2222975" y="1601979"/>
              <a:ext cx="2051293" cy="2051293"/>
              <a:chOff x="2162627" y="1747291"/>
              <a:chExt cx="2051293" cy="2051293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xmlns="" id="{C6CE68D2-D870-46F6-B86D-53EA3717BB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62627" y="1747291"/>
                <a:ext cx="2051293" cy="2051293"/>
              </a:xfrm>
              <a:prstGeom prst="ellipse">
                <a:avLst/>
              </a:prstGeom>
              <a:solidFill>
                <a:srgbClr val="0080F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xmlns="" id="{6C7C194A-F765-4628-BE07-C6E507CA6338}"/>
                  </a:ext>
                </a:extLst>
              </p:cNvPr>
              <p:cNvSpPr txBox="1"/>
              <p:nvPr/>
            </p:nvSpPr>
            <p:spPr>
              <a:xfrm>
                <a:off x="2676757" y="2111218"/>
                <a:ext cx="102303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kumimoji="1" lang="en-US" altLang="zh-CN" sz="8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kumimoji="1" lang="zh-CN" altLang="en-US" sz="8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燕尾形 9">
              <a:extLst>
                <a:ext uri="{FF2B5EF4-FFF2-40B4-BE49-F238E27FC236}">
                  <a16:creationId xmlns:a16="http://schemas.microsoft.com/office/drawing/2014/main" xmlns="" id="{547740F9-7563-4F73-B89A-C9B38C3A78E6}"/>
                </a:ext>
              </a:extLst>
            </p:cNvPr>
            <p:cNvSpPr/>
            <p:nvPr/>
          </p:nvSpPr>
          <p:spPr>
            <a:xfrm>
              <a:off x="1228561" y="3402306"/>
              <a:ext cx="4040120" cy="620273"/>
            </a:xfrm>
            <a:prstGeom prst="chevron">
              <a:avLst/>
            </a:prstGeom>
            <a:solidFill>
              <a:srgbClr val="0080F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457200"/>
              <a:r>
                <a:rPr lang="zh-CN" altLang="en-US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请输入标题文字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AF70116A-87D8-40D8-AD32-F2345BD64AC8}"/>
              </a:ext>
            </a:extLst>
          </p:cNvPr>
          <p:cNvGrpSpPr/>
          <p:nvPr/>
        </p:nvGrpSpPr>
        <p:grpSpPr>
          <a:xfrm>
            <a:off x="2698517" y="1601979"/>
            <a:ext cx="4040120" cy="2943846"/>
            <a:chOff x="3129934" y="1601979"/>
            <a:chExt cx="4040120" cy="2943846"/>
          </a:xfrm>
        </p:grpSpPr>
        <p:cxnSp>
          <p:nvCxnSpPr>
            <p:cNvPr id="36" name="直接连接符 58">
              <a:extLst>
                <a:ext uri="{FF2B5EF4-FFF2-40B4-BE49-F238E27FC236}">
                  <a16:creationId xmlns:a16="http://schemas.microsoft.com/office/drawing/2014/main" xmlns="" id="{D305FF10-DB63-4A5E-A5A7-2A805435F92A}"/>
                </a:ext>
              </a:extLst>
            </p:cNvPr>
            <p:cNvCxnSpPr/>
            <p:nvPr/>
          </p:nvCxnSpPr>
          <p:spPr>
            <a:xfrm>
              <a:off x="5149994" y="2882879"/>
              <a:ext cx="1" cy="1662946"/>
            </a:xfrm>
            <a:prstGeom prst="line">
              <a:avLst/>
            </a:prstGeom>
            <a:noFill/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tailEnd type="oval"/>
            </a:ln>
            <a:effectLst/>
          </p:spPr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48E793CF-44F1-4465-BD87-0E4D849AB388}"/>
                </a:ext>
              </a:extLst>
            </p:cNvPr>
            <p:cNvGrpSpPr/>
            <p:nvPr/>
          </p:nvGrpSpPr>
          <p:grpSpPr>
            <a:xfrm>
              <a:off x="4124348" y="1601979"/>
              <a:ext cx="2051293" cy="2051293"/>
              <a:chOff x="4064000" y="1747291"/>
              <a:chExt cx="2051293" cy="2051293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6C01A60B-CB83-4FB1-A8A3-30F77905B9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64000" y="1747291"/>
                <a:ext cx="2051293" cy="205129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xmlns="" id="{B053FED9-FB65-4A46-93EA-B663A3A0FDC7}"/>
                  </a:ext>
                </a:extLst>
              </p:cNvPr>
              <p:cNvSpPr txBox="1"/>
              <p:nvPr/>
            </p:nvSpPr>
            <p:spPr>
              <a:xfrm>
                <a:off x="4300543" y="2111218"/>
                <a:ext cx="15782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kumimoji="1" lang="en-US" altLang="zh-CN" sz="8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</a:t>
                </a:r>
                <a:endParaRPr kumimoji="1" lang="zh-CN" altLang="en-US" sz="8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燕尾形 10">
              <a:extLst>
                <a:ext uri="{FF2B5EF4-FFF2-40B4-BE49-F238E27FC236}">
                  <a16:creationId xmlns:a16="http://schemas.microsoft.com/office/drawing/2014/main" xmlns="" id="{3B8F6350-CF99-44ED-BA83-E74B1E33EEF7}"/>
                </a:ext>
              </a:extLst>
            </p:cNvPr>
            <p:cNvSpPr/>
            <p:nvPr/>
          </p:nvSpPr>
          <p:spPr>
            <a:xfrm>
              <a:off x="3129934" y="3402305"/>
              <a:ext cx="4040120" cy="62027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457200"/>
              <a:r>
                <a:rPr lang="zh-CN" altLang="en-US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请输入标题文字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FEDB9AB2-7FC3-45CE-B211-F2382F5D2CE3}"/>
              </a:ext>
            </a:extLst>
          </p:cNvPr>
          <p:cNvGrpSpPr/>
          <p:nvPr/>
        </p:nvGrpSpPr>
        <p:grpSpPr>
          <a:xfrm>
            <a:off x="5431077" y="1601979"/>
            <a:ext cx="4040120" cy="2943846"/>
            <a:chOff x="5031307" y="1601979"/>
            <a:chExt cx="4040120" cy="2943846"/>
          </a:xfrm>
        </p:grpSpPr>
        <p:cxnSp>
          <p:nvCxnSpPr>
            <p:cNvPr id="37" name="直接连接符 59">
              <a:extLst>
                <a:ext uri="{FF2B5EF4-FFF2-40B4-BE49-F238E27FC236}">
                  <a16:creationId xmlns:a16="http://schemas.microsoft.com/office/drawing/2014/main" xmlns="" id="{A2C140C4-D507-48AD-8EC8-9F1D118D995D}"/>
                </a:ext>
              </a:extLst>
            </p:cNvPr>
            <p:cNvCxnSpPr/>
            <p:nvPr/>
          </p:nvCxnSpPr>
          <p:spPr>
            <a:xfrm>
              <a:off x="7051367" y="2882879"/>
              <a:ext cx="1" cy="166294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  <a:tailEnd type="oval"/>
            </a:ln>
            <a:effectLst/>
          </p:spPr>
        </p:cxn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xmlns="" id="{6428CAE7-2949-4E65-831A-95B3064D7598}"/>
                </a:ext>
              </a:extLst>
            </p:cNvPr>
            <p:cNvGrpSpPr/>
            <p:nvPr/>
          </p:nvGrpSpPr>
          <p:grpSpPr>
            <a:xfrm>
              <a:off x="6025721" y="1601979"/>
              <a:ext cx="2051293" cy="2051293"/>
              <a:chOff x="5965373" y="1747291"/>
              <a:chExt cx="2051293" cy="2051293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6E8F43DD-7BD3-4FB2-9D0B-D560BAFDA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65373" y="1747291"/>
                <a:ext cx="2051293" cy="2051293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xmlns="" id="{B09D2FF5-64BC-4E15-A3AF-0324BE7A652A}"/>
                  </a:ext>
                </a:extLst>
              </p:cNvPr>
              <p:cNvSpPr txBox="1"/>
              <p:nvPr/>
            </p:nvSpPr>
            <p:spPr>
              <a:xfrm>
                <a:off x="6245802" y="2111218"/>
                <a:ext cx="149043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kumimoji="1" lang="en-US" altLang="zh-CN" sz="8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endParaRPr kumimoji="1" lang="zh-CN" altLang="en-US" sz="8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燕尾形 11">
              <a:extLst>
                <a:ext uri="{FF2B5EF4-FFF2-40B4-BE49-F238E27FC236}">
                  <a16:creationId xmlns:a16="http://schemas.microsoft.com/office/drawing/2014/main" xmlns="" id="{13E713E9-2A5E-479F-91A7-6250546FC920}"/>
                </a:ext>
              </a:extLst>
            </p:cNvPr>
            <p:cNvSpPr/>
            <p:nvPr/>
          </p:nvSpPr>
          <p:spPr>
            <a:xfrm>
              <a:off x="5031307" y="3402304"/>
              <a:ext cx="4040120" cy="620273"/>
            </a:xfrm>
            <a:prstGeom prst="chevron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457200"/>
              <a:r>
                <a:rPr lang="zh-CN" altLang="en-US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请输入标题文字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DFDEC144-96C3-4BF3-BEED-FDC9F56599C0}"/>
              </a:ext>
            </a:extLst>
          </p:cNvPr>
          <p:cNvGrpSpPr/>
          <p:nvPr/>
        </p:nvGrpSpPr>
        <p:grpSpPr>
          <a:xfrm>
            <a:off x="8163637" y="1601979"/>
            <a:ext cx="4040120" cy="2943846"/>
            <a:chOff x="6932680" y="1601979"/>
            <a:chExt cx="4040120" cy="2943846"/>
          </a:xfrm>
        </p:grpSpPr>
        <p:cxnSp>
          <p:nvCxnSpPr>
            <p:cNvPr id="38" name="直接连接符 60">
              <a:extLst>
                <a:ext uri="{FF2B5EF4-FFF2-40B4-BE49-F238E27FC236}">
                  <a16:creationId xmlns:a16="http://schemas.microsoft.com/office/drawing/2014/main" xmlns="" id="{7DB978D9-E9FD-4725-9CFF-4567EB712DDE}"/>
                </a:ext>
              </a:extLst>
            </p:cNvPr>
            <p:cNvCxnSpPr/>
            <p:nvPr/>
          </p:nvCxnSpPr>
          <p:spPr>
            <a:xfrm>
              <a:off x="8952740" y="2882879"/>
              <a:ext cx="1" cy="166294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oval"/>
            </a:ln>
            <a:effectLst/>
          </p:spPr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xmlns="" id="{19BCD967-F57D-4D88-B894-17360386DA3A}"/>
                </a:ext>
              </a:extLst>
            </p:cNvPr>
            <p:cNvGrpSpPr/>
            <p:nvPr/>
          </p:nvGrpSpPr>
          <p:grpSpPr>
            <a:xfrm>
              <a:off x="7927094" y="1601979"/>
              <a:ext cx="2051293" cy="2051293"/>
              <a:chOff x="7866745" y="1747291"/>
              <a:chExt cx="2051293" cy="2051293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28F6BF99-B125-4F85-B961-0AB44FE69E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6745" y="1747291"/>
                <a:ext cx="2051293" cy="2051293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xmlns="" id="{490F379C-56EB-4547-BB97-BE025C8B736C}"/>
                  </a:ext>
                </a:extLst>
              </p:cNvPr>
              <p:cNvSpPr txBox="1"/>
              <p:nvPr/>
            </p:nvSpPr>
            <p:spPr>
              <a:xfrm>
                <a:off x="8454018" y="2111218"/>
                <a:ext cx="8767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kumimoji="1" lang="en-US" altLang="zh-CN" sz="8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endParaRPr kumimoji="1" lang="zh-CN" altLang="en-US" sz="8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燕尾形 12">
              <a:extLst>
                <a:ext uri="{FF2B5EF4-FFF2-40B4-BE49-F238E27FC236}">
                  <a16:creationId xmlns:a16="http://schemas.microsoft.com/office/drawing/2014/main" xmlns="" id="{ABF70D32-E48C-44F5-A133-7737A661A361}"/>
                </a:ext>
              </a:extLst>
            </p:cNvPr>
            <p:cNvSpPr/>
            <p:nvPr/>
          </p:nvSpPr>
          <p:spPr>
            <a:xfrm>
              <a:off x="6932680" y="3402303"/>
              <a:ext cx="4040120" cy="620273"/>
            </a:xfrm>
            <a:prstGeom prst="chevron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457200"/>
              <a:r>
                <a:rPr lang="zh-CN" altLang="en-US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请输入标题文字</a:t>
              </a:r>
            </a:p>
          </p:txBody>
        </p:sp>
      </p:grpSp>
      <p:sp>
        <p:nvSpPr>
          <p:cNvPr id="47" name="文本框 8">
            <a:extLst>
              <a:ext uri="{FF2B5EF4-FFF2-40B4-BE49-F238E27FC236}">
                <a16:creationId xmlns:a16="http://schemas.microsoft.com/office/drawing/2014/main" xmlns="" id="{EB10B419-8F4F-4C7C-A029-76CCF4352637}"/>
              </a:ext>
            </a:extLst>
          </p:cNvPr>
          <p:cNvSpPr txBox="1"/>
          <p:nvPr/>
        </p:nvSpPr>
        <p:spPr>
          <a:xfrm>
            <a:off x="657225" y="4805981"/>
            <a:ext cx="26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 panose="020B0604020202020204" pitchFamily="34" charset="0"/>
              </a:rPr>
              <a:t>点击此处添加文本内容，如关键词、部分简单介绍等。点击此处添加文本内容，如关键词、部分简单介绍等。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8">
            <a:extLst>
              <a:ext uri="{FF2B5EF4-FFF2-40B4-BE49-F238E27FC236}">
                <a16:creationId xmlns:a16="http://schemas.microsoft.com/office/drawing/2014/main" xmlns="" id="{A5B06587-A771-4561-A6A7-48554C63622D}"/>
              </a:ext>
            </a:extLst>
          </p:cNvPr>
          <p:cNvSpPr txBox="1"/>
          <p:nvPr/>
        </p:nvSpPr>
        <p:spPr>
          <a:xfrm>
            <a:off x="3353437" y="4805981"/>
            <a:ext cx="273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 panose="020B0604020202020204" pitchFamily="34" charset="0"/>
              </a:rPr>
              <a:t>点击此处添加文本内容，如关键词、部分简单介绍等。点击此处添加文本内容，如关键词、部分简单介绍等。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文本框 8">
            <a:extLst>
              <a:ext uri="{FF2B5EF4-FFF2-40B4-BE49-F238E27FC236}">
                <a16:creationId xmlns:a16="http://schemas.microsoft.com/office/drawing/2014/main" xmlns="" id="{253E6BCC-87D6-4F18-B76D-FB46A1C45C6B}"/>
              </a:ext>
            </a:extLst>
          </p:cNvPr>
          <p:cNvSpPr txBox="1"/>
          <p:nvPr/>
        </p:nvSpPr>
        <p:spPr>
          <a:xfrm>
            <a:off x="6085997" y="4805981"/>
            <a:ext cx="273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 panose="020B0604020202020204" pitchFamily="34" charset="0"/>
              </a:rPr>
              <a:t>点击此处添加文本内容，如关键词、部分简单介绍等。点击此处添加文本内容，如关键词、部分简单介绍等。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8">
            <a:extLst>
              <a:ext uri="{FF2B5EF4-FFF2-40B4-BE49-F238E27FC236}">
                <a16:creationId xmlns:a16="http://schemas.microsoft.com/office/drawing/2014/main" xmlns="" id="{D6417B32-04F0-416A-8727-273968F1D82A}"/>
              </a:ext>
            </a:extLst>
          </p:cNvPr>
          <p:cNvSpPr txBox="1"/>
          <p:nvPr/>
        </p:nvSpPr>
        <p:spPr>
          <a:xfrm>
            <a:off x="8763992" y="4805981"/>
            <a:ext cx="2839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817">
              <a:spcBef>
                <a:spcPct val="20000"/>
              </a:spcBef>
              <a:defRPr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Arial" panose="020B0604020202020204" pitchFamily="34" charset="0"/>
              </a:rPr>
              <a:t>点击此处添加文本内容，如关键词、部分简单介绍等。点击此处添加文本内容，如关键词、部分简单介绍等。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85298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4">
            <a:extLst>
              <a:ext uri="{FF2B5EF4-FFF2-40B4-BE49-F238E27FC236}">
                <a16:creationId xmlns:a16="http://schemas.microsoft.com/office/drawing/2014/main" xmlns="" id="{20B76677-ED5D-4CAD-8859-94DAC13284F9}"/>
              </a:ext>
            </a:extLst>
          </p:cNvPr>
          <p:cNvSpPr/>
          <p:nvPr/>
        </p:nvSpPr>
        <p:spPr>
          <a:xfrm>
            <a:off x="2" y="3357816"/>
            <a:ext cx="11398064" cy="436398"/>
          </a:xfrm>
          <a:prstGeom prst="rightArrow">
            <a:avLst/>
          </a:prstGeom>
          <a:solidFill>
            <a:srgbClr val="0080F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圆角右箭头 5">
            <a:extLst>
              <a:ext uri="{FF2B5EF4-FFF2-40B4-BE49-F238E27FC236}">
                <a16:creationId xmlns:a16="http://schemas.microsoft.com/office/drawing/2014/main" xmlns="" id="{DED25648-10B1-4A47-9CAA-BA925B5606D2}"/>
              </a:ext>
            </a:extLst>
          </p:cNvPr>
          <p:cNvSpPr/>
          <p:nvPr/>
        </p:nvSpPr>
        <p:spPr>
          <a:xfrm rot="5400000" flipH="1">
            <a:off x="3975164" y="-1279686"/>
            <a:ext cx="788940" cy="8739265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圆角右箭头 6">
            <a:extLst>
              <a:ext uri="{FF2B5EF4-FFF2-40B4-BE49-F238E27FC236}">
                <a16:creationId xmlns:a16="http://schemas.microsoft.com/office/drawing/2014/main" xmlns="" id="{73C32A9C-051B-4C10-860B-40F5E6B02D9D}"/>
              </a:ext>
            </a:extLst>
          </p:cNvPr>
          <p:cNvSpPr/>
          <p:nvPr/>
        </p:nvSpPr>
        <p:spPr>
          <a:xfrm rot="16200000" flipH="1" flipV="1">
            <a:off x="3532954" y="151160"/>
            <a:ext cx="788940" cy="7854845"/>
          </a:xfrm>
          <a:prstGeom prst="ben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右箭头 7">
            <a:extLst>
              <a:ext uri="{FF2B5EF4-FFF2-40B4-BE49-F238E27FC236}">
                <a16:creationId xmlns:a16="http://schemas.microsoft.com/office/drawing/2014/main" xmlns="" id="{201E5686-2D9E-4690-AC61-E6E0F392F78B}"/>
              </a:ext>
            </a:extLst>
          </p:cNvPr>
          <p:cNvSpPr/>
          <p:nvPr/>
        </p:nvSpPr>
        <p:spPr>
          <a:xfrm rot="5400000" flipH="1">
            <a:off x="2591770" y="103700"/>
            <a:ext cx="788946" cy="5972487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D2EF4A7-A5B3-4590-A16A-12A5C9D1086B}"/>
              </a:ext>
            </a:extLst>
          </p:cNvPr>
          <p:cNvGrpSpPr/>
          <p:nvPr/>
        </p:nvGrpSpPr>
        <p:grpSpPr>
          <a:xfrm>
            <a:off x="6310404" y="1518213"/>
            <a:ext cx="2631665" cy="1125735"/>
            <a:chOff x="6505374" y="1578173"/>
            <a:chExt cx="2631665" cy="112573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A3A2FCDA-2CF8-4CE8-BA16-9DCD4188C7D4}"/>
                </a:ext>
              </a:extLst>
            </p:cNvPr>
            <p:cNvSpPr txBox="1"/>
            <p:nvPr/>
          </p:nvSpPr>
          <p:spPr>
            <a:xfrm>
              <a:off x="6505374" y="2051422"/>
              <a:ext cx="263166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>
                <a:lnSpc>
                  <a:spcPct val="13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点击此处添加文本内容，如关键词、部分简单介绍等。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BC137EC9-43C1-492D-9AF1-5E27B1E29CC4}"/>
                </a:ext>
              </a:extLst>
            </p:cNvPr>
            <p:cNvSpPr/>
            <p:nvPr/>
          </p:nvSpPr>
          <p:spPr>
            <a:xfrm>
              <a:off x="7157010" y="1578173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457200"/>
              <a:r>
                <a:rPr lang="zh-CN" altLang="en-US" sz="2000" b="1">
                  <a:solidFill>
                    <a:srgbClr val="0080FE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请输入标题文字</a:t>
              </a:r>
              <a:endParaRPr lang="en-US" altLang="zh-CN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圆角右箭头 11">
            <a:extLst>
              <a:ext uri="{FF2B5EF4-FFF2-40B4-BE49-F238E27FC236}">
                <a16:creationId xmlns:a16="http://schemas.microsoft.com/office/drawing/2014/main" xmlns="" id="{CE24CCF4-68ED-4283-8F80-DE8A59CA1ECA}"/>
              </a:ext>
            </a:extLst>
          </p:cNvPr>
          <p:cNvSpPr/>
          <p:nvPr/>
        </p:nvSpPr>
        <p:spPr>
          <a:xfrm rot="5400000" flipH="1">
            <a:off x="1278204" y="1530659"/>
            <a:ext cx="788943" cy="3118563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18C24847-8E4F-4B2C-A6F8-BDC32459F52C}"/>
              </a:ext>
            </a:extLst>
          </p:cNvPr>
          <p:cNvGrpSpPr/>
          <p:nvPr/>
        </p:nvGrpSpPr>
        <p:grpSpPr>
          <a:xfrm>
            <a:off x="3386329" y="1518213"/>
            <a:ext cx="2631665" cy="1125735"/>
            <a:chOff x="3692969" y="1578173"/>
            <a:chExt cx="2631665" cy="112573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B11526ED-6D1C-48A4-A3A1-71CAA062A4B5}"/>
                </a:ext>
              </a:extLst>
            </p:cNvPr>
            <p:cNvSpPr txBox="1"/>
            <p:nvPr/>
          </p:nvSpPr>
          <p:spPr>
            <a:xfrm>
              <a:off x="3692969" y="2051422"/>
              <a:ext cx="263166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>
                <a:lnSpc>
                  <a:spcPct val="13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点击此处添加文本内容，如关键词、部分简单介绍等。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7E2AEAF1-A4C6-43CE-AC0E-8B48A5BBEF84}"/>
                </a:ext>
              </a:extLst>
            </p:cNvPr>
            <p:cNvSpPr/>
            <p:nvPr/>
          </p:nvSpPr>
          <p:spPr>
            <a:xfrm>
              <a:off x="4344605" y="1578173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457200"/>
              <a:r>
                <a:rPr lang="zh-CN" altLang="en-US" sz="2000" b="1">
                  <a:solidFill>
                    <a:srgbClr val="0080FE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请输入标题文字</a:t>
              </a:r>
              <a:endParaRPr lang="en-US" altLang="zh-CN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9D55CF73-E22E-4460-B3C6-2B9FFA5DE32D}"/>
              </a:ext>
            </a:extLst>
          </p:cNvPr>
          <p:cNvGrpSpPr/>
          <p:nvPr/>
        </p:nvGrpSpPr>
        <p:grpSpPr>
          <a:xfrm>
            <a:off x="654724" y="1518213"/>
            <a:ext cx="2631665" cy="1125735"/>
            <a:chOff x="657225" y="1578173"/>
            <a:chExt cx="2631665" cy="112573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3656D17D-0A25-4EA3-B8A7-0B9283ED7743}"/>
                </a:ext>
              </a:extLst>
            </p:cNvPr>
            <p:cNvSpPr txBox="1"/>
            <p:nvPr/>
          </p:nvSpPr>
          <p:spPr>
            <a:xfrm>
              <a:off x="657225" y="2051422"/>
              <a:ext cx="263166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>
                <a:lnSpc>
                  <a:spcPct val="13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点击此处添加文本内容，如关键词、部分简单介绍等。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0FECB6AA-0B52-4A9A-ACA2-C7B28FCF75BE}"/>
                </a:ext>
              </a:extLst>
            </p:cNvPr>
            <p:cNvSpPr/>
            <p:nvPr/>
          </p:nvSpPr>
          <p:spPr>
            <a:xfrm>
              <a:off x="1308861" y="1578173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457200"/>
              <a:r>
                <a:rPr lang="zh-CN" altLang="en-US" sz="2000" b="1">
                  <a:solidFill>
                    <a:srgbClr val="0080FE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请输入标题文字</a:t>
              </a:r>
              <a:endParaRPr lang="en-US" altLang="zh-CN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9EA952E-483C-4068-AFEF-3A9A407D306F}"/>
              </a:ext>
            </a:extLst>
          </p:cNvPr>
          <p:cNvSpPr txBox="1"/>
          <p:nvPr/>
        </p:nvSpPr>
        <p:spPr>
          <a:xfrm>
            <a:off x="8942069" y="2672135"/>
            <a:ext cx="263166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lnSpc>
                <a:spcPct val="130000"/>
              </a:lnSpc>
            </a:pPr>
            <a:r>
              <a:rPr lang="zh-CN" altLang="en-US" sz="1400">
                <a:solidFill>
                  <a:srgbClr val="404040"/>
                </a:solidFill>
                <a:latin typeface="Century Gothic"/>
                <a:ea typeface="微软雅黑" panose="020B0503020204020204" pitchFamily="34" charset="-122"/>
                <a:cs typeface="Arial" panose="020B0604020202020204" pitchFamily="34" charset="0"/>
              </a:rPr>
              <a:t>点击此处添加文本内容，如关键词、部分简单介绍等。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9415ED0-C563-4491-AF55-E92209F2D24A}"/>
              </a:ext>
            </a:extLst>
          </p:cNvPr>
          <p:cNvSpPr/>
          <p:nvPr/>
        </p:nvSpPr>
        <p:spPr>
          <a:xfrm>
            <a:off x="9593705" y="227202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457200"/>
            <a:r>
              <a:rPr lang="zh-CN" altLang="en-US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  <a:cs typeface="Arial" panose="020B0604020202020204" pitchFamily="34" charset="0"/>
              </a:rPr>
              <a:t>请输入标题文字</a:t>
            </a:r>
            <a:endParaRPr lang="en-US" altLang="zh-CN" sz="2000" b="1">
              <a:solidFill>
                <a:srgbClr val="0080FE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CE673DEA-61DE-42B7-BCD5-7F5B8C0E9EF3}"/>
              </a:ext>
            </a:extLst>
          </p:cNvPr>
          <p:cNvGrpSpPr/>
          <p:nvPr/>
        </p:nvGrpSpPr>
        <p:grpSpPr>
          <a:xfrm>
            <a:off x="7393454" y="4634614"/>
            <a:ext cx="2631665" cy="1122079"/>
            <a:chOff x="6962040" y="4589644"/>
            <a:chExt cx="2631665" cy="1122079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xmlns="" id="{B08D93DF-E86F-4430-AE28-747E8BF9B739}"/>
                </a:ext>
              </a:extLst>
            </p:cNvPr>
            <p:cNvSpPr txBox="1"/>
            <p:nvPr/>
          </p:nvSpPr>
          <p:spPr>
            <a:xfrm>
              <a:off x="6962040" y="5059237"/>
              <a:ext cx="263166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点击此处添加文本内容，如关键词、部分简单介绍等。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66F40A19-C57C-471D-90B8-57E9EFA34C96}"/>
                </a:ext>
              </a:extLst>
            </p:cNvPr>
            <p:cNvSpPr/>
            <p:nvPr/>
          </p:nvSpPr>
          <p:spPr>
            <a:xfrm>
              <a:off x="6962040" y="4589644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sz="2000" b="1">
                  <a:solidFill>
                    <a:srgbClr val="0080FE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请输入标题文字</a:t>
              </a:r>
              <a:endParaRPr lang="en-US" altLang="zh-CN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944C390E-609F-42B6-97D5-399C052E1C81}"/>
              </a:ext>
            </a:extLst>
          </p:cNvPr>
          <p:cNvGrpSpPr/>
          <p:nvPr/>
        </p:nvGrpSpPr>
        <p:grpSpPr>
          <a:xfrm>
            <a:off x="4580831" y="4634614"/>
            <a:ext cx="2631665" cy="1122079"/>
            <a:chOff x="4223438" y="4589644"/>
            <a:chExt cx="2631665" cy="1122079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D454FA9D-6352-4C89-ADB2-0A86C4229F98}"/>
                </a:ext>
              </a:extLst>
            </p:cNvPr>
            <p:cNvSpPr txBox="1"/>
            <p:nvPr/>
          </p:nvSpPr>
          <p:spPr>
            <a:xfrm>
              <a:off x="4223438" y="5059237"/>
              <a:ext cx="263166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点击此处添加文本内容，如关键词、部分简单介绍等。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1BB16284-BA05-4317-8FB1-3EAFEF7739F2}"/>
                </a:ext>
              </a:extLst>
            </p:cNvPr>
            <p:cNvSpPr/>
            <p:nvPr/>
          </p:nvSpPr>
          <p:spPr>
            <a:xfrm>
              <a:off x="4223438" y="4589644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sz="2000" b="1">
                  <a:solidFill>
                    <a:srgbClr val="0080FE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请输入标题文字</a:t>
              </a:r>
              <a:endParaRPr lang="en-US" altLang="zh-CN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9FDDCAC5-958A-4871-B5FD-F05D27B655B2}"/>
              </a:ext>
            </a:extLst>
          </p:cNvPr>
          <p:cNvGrpSpPr/>
          <p:nvPr/>
        </p:nvGrpSpPr>
        <p:grpSpPr>
          <a:xfrm>
            <a:off x="1782939" y="4634614"/>
            <a:ext cx="2631665" cy="1122079"/>
            <a:chOff x="1398994" y="4589644"/>
            <a:chExt cx="2631665" cy="112207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FC6A536B-610E-4A72-8F90-3CEEA00B1A7A}"/>
                </a:ext>
              </a:extLst>
            </p:cNvPr>
            <p:cNvSpPr txBox="1"/>
            <p:nvPr/>
          </p:nvSpPr>
          <p:spPr>
            <a:xfrm>
              <a:off x="1398994" y="5059237"/>
              <a:ext cx="263166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点击此处添加文本内容，如关键词、部分简单介绍等。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5F7D33AA-C650-4314-B2C6-26A3DDEAD4B1}"/>
                </a:ext>
              </a:extLst>
            </p:cNvPr>
            <p:cNvSpPr/>
            <p:nvPr/>
          </p:nvSpPr>
          <p:spPr>
            <a:xfrm>
              <a:off x="1398994" y="4589644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sz="2000" b="1">
                  <a:solidFill>
                    <a:srgbClr val="0080FE"/>
                  </a:solidFill>
                  <a:latin typeface="Century Gothic"/>
                  <a:ea typeface="微软雅黑" panose="020B0503020204020204" pitchFamily="34" charset="-122"/>
                  <a:cs typeface="Arial" panose="020B0604020202020204" pitchFamily="34" charset="0"/>
                </a:rPr>
                <a:t>请输入标题文字</a:t>
              </a:r>
              <a:endParaRPr lang="en-US" altLang="zh-CN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圆角右箭头 30">
            <a:extLst>
              <a:ext uri="{FF2B5EF4-FFF2-40B4-BE49-F238E27FC236}">
                <a16:creationId xmlns:a16="http://schemas.microsoft.com/office/drawing/2014/main" xmlns="" id="{8C1AB676-1024-4954-992D-D93B09BED22C}"/>
              </a:ext>
            </a:extLst>
          </p:cNvPr>
          <p:cNvSpPr/>
          <p:nvPr/>
        </p:nvSpPr>
        <p:spPr>
          <a:xfrm rot="16200000" flipH="1" flipV="1">
            <a:off x="2140724" y="1543389"/>
            <a:ext cx="788941" cy="5070390"/>
          </a:xfrm>
          <a:prstGeom prst="ben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圆角右箭头 31">
            <a:extLst>
              <a:ext uri="{FF2B5EF4-FFF2-40B4-BE49-F238E27FC236}">
                <a16:creationId xmlns:a16="http://schemas.microsoft.com/office/drawing/2014/main" xmlns="" id="{3D9BFB1F-219E-4F9B-89DE-09DF9A665B9B}"/>
              </a:ext>
            </a:extLst>
          </p:cNvPr>
          <p:cNvSpPr/>
          <p:nvPr/>
        </p:nvSpPr>
        <p:spPr>
          <a:xfrm rot="16200000" flipH="1" flipV="1">
            <a:off x="741997" y="2942117"/>
            <a:ext cx="788941" cy="2272935"/>
          </a:xfrm>
          <a:prstGeom prst="ben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227559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11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2000AC75-B328-4D65-8DE8-0B82446D7ADF}"/>
              </a:ext>
            </a:extLst>
          </p:cNvPr>
          <p:cNvCxnSpPr/>
          <p:nvPr/>
        </p:nvCxnSpPr>
        <p:spPr>
          <a:xfrm>
            <a:off x="2204917" y="1446262"/>
            <a:ext cx="6240640" cy="1"/>
          </a:xfrm>
          <a:prstGeom prst="line">
            <a:avLst/>
          </a:prstGeom>
          <a:noFill/>
          <a:ln w="19050" cap="flat" cmpd="sng" algn="ctr">
            <a:solidFill>
              <a:srgbClr val="0080FE"/>
            </a:solidFill>
            <a:prstDash val="solid"/>
            <a:miter lim="800000"/>
          </a:ln>
          <a:effectLst/>
        </p:spPr>
      </p:cxnSp>
      <p:sp>
        <p:nvSpPr>
          <p:cNvPr id="14" name="弧形 13">
            <a:extLst>
              <a:ext uri="{FF2B5EF4-FFF2-40B4-BE49-F238E27FC236}">
                <a16:creationId xmlns:a16="http://schemas.microsoft.com/office/drawing/2014/main" xmlns="" id="{11BBBCCA-7373-4DB3-BAD0-3342F408489A}"/>
              </a:ext>
            </a:extLst>
          </p:cNvPr>
          <p:cNvSpPr/>
          <p:nvPr/>
        </p:nvSpPr>
        <p:spPr>
          <a:xfrm>
            <a:off x="7446301" y="1446261"/>
            <a:ext cx="1871499" cy="1868267"/>
          </a:xfrm>
          <a:prstGeom prst="arc">
            <a:avLst>
              <a:gd name="adj1" fmla="val 16200000"/>
              <a:gd name="adj2" fmla="val 5550641"/>
            </a:avLst>
          </a:prstGeom>
          <a:noFill/>
          <a:ln w="19050" cap="flat" cmpd="sng" algn="ctr">
            <a:solidFill>
              <a:srgbClr val="0080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AF3CB74C-4BAD-41F1-A78E-7D1418789CBC}"/>
              </a:ext>
            </a:extLst>
          </p:cNvPr>
          <p:cNvCxnSpPr/>
          <p:nvPr/>
        </p:nvCxnSpPr>
        <p:spPr>
          <a:xfrm>
            <a:off x="2204917" y="3309299"/>
            <a:ext cx="6240640" cy="1"/>
          </a:xfrm>
          <a:prstGeom prst="line">
            <a:avLst/>
          </a:prstGeom>
          <a:noFill/>
          <a:ln w="19050" cap="flat" cmpd="sng" algn="ctr">
            <a:solidFill>
              <a:srgbClr val="0080FE"/>
            </a:solidFill>
            <a:prstDash val="solid"/>
            <a:miter lim="800000"/>
          </a:ln>
          <a:effectLst/>
        </p:spPr>
      </p:cxnSp>
      <p:sp>
        <p:nvSpPr>
          <p:cNvPr id="18" name="弧形 17">
            <a:extLst>
              <a:ext uri="{FF2B5EF4-FFF2-40B4-BE49-F238E27FC236}">
                <a16:creationId xmlns:a16="http://schemas.microsoft.com/office/drawing/2014/main" xmlns="" id="{F39FD48D-5276-4610-8056-08B92C505D0E}"/>
              </a:ext>
            </a:extLst>
          </p:cNvPr>
          <p:cNvSpPr/>
          <p:nvPr/>
        </p:nvSpPr>
        <p:spPr>
          <a:xfrm flipH="1">
            <a:off x="1283681" y="3311198"/>
            <a:ext cx="1871499" cy="1868267"/>
          </a:xfrm>
          <a:prstGeom prst="arc">
            <a:avLst>
              <a:gd name="adj1" fmla="val 16200000"/>
              <a:gd name="adj2" fmla="val 5550641"/>
            </a:avLst>
          </a:prstGeom>
          <a:noFill/>
          <a:ln w="19050" cap="flat" cmpd="sng" algn="ctr">
            <a:solidFill>
              <a:srgbClr val="0080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DF809B2A-D4FB-4E2A-838F-220CF2210CB9}"/>
              </a:ext>
            </a:extLst>
          </p:cNvPr>
          <p:cNvCxnSpPr/>
          <p:nvPr/>
        </p:nvCxnSpPr>
        <p:spPr>
          <a:xfrm>
            <a:off x="2204917" y="5179465"/>
            <a:ext cx="7655928" cy="1"/>
          </a:xfrm>
          <a:prstGeom prst="line">
            <a:avLst/>
          </a:prstGeom>
          <a:noFill/>
          <a:ln w="19050" cap="flat" cmpd="sng" algn="ctr">
            <a:solidFill>
              <a:srgbClr val="0080FE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597BCA0A-960C-4ECD-8C16-BBA4DED38F4E}"/>
              </a:ext>
            </a:extLst>
          </p:cNvPr>
          <p:cNvGrpSpPr/>
          <p:nvPr/>
        </p:nvGrpSpPr>
        <p:grpSpPr>
          <a:xfrm>
            <a:off x="1982612" y="1140593"/>
            <a:ext cx="858089" cy="858089"/>
            <a:chOff x="2004589" y="483518"/>
            <a:chExt cx="611336" cy="611336"/>
          </a:xfrm>
          <a:solidFill>
            <a:srgbClr val="0080FE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87F1EBC8-D50F-4988-80A6-FF83F876CD3E}"/>
                </a:ext>
              </a:extLst>
            </p:cNvPr>
            <p:cNvSpPr/>
            <p:nvPr/>
          </p:nvSpPr>
          <p:spPr>
            <a:xfrm>
              <a:off x="2004589" y="483518"/>
              <a:ext cx="611336" cy="61133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13">
              <a:extLst>
                <a:ext uri="{FF2B5EF4-FFF2-40B4-BE49-F238E27FC236}">
                  <a16:creationId xmlns:a16="http://schemas.microsoft.com/office/drawing/2014/main" xmlns="" id="{F317E38D-D6B8-4C97-BC36-CA2261F2AC35}"/>
                </a:ext>
              </a:extLst>
            </p:cNvPr>
            <p:cNvSpPr txBox="1"/>
            <p:nvPr/>
          </p:nvSpPr>
          <p:spPr>
            <a:xfrm>
              <a:off x="2048256" y="624732"/>
              <a:ext cx="524002" cy="3289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4A157C52-46BD-41C9-861B-D7319DD088FA}"/>
              </a:ext>
            </a:extLst>
          </p:cNvPr>
          <p:cNvGrpSpPr/>
          <p:nvPr/>
        </p:nvGrpSpPr>
        <p:grpSpPr>
          <a:xfrm>
            <a:off x="5619038" y="1140593"/>
            <a:ext cx="858089" cy="858089"/>
            <a:chOff x="4342749" y="483518"/>
            <a:chExt cx="611336" cy="611336"/>
          </a:xfrm>
          <a:solidFill>
            <a:srgbClr val="0080FE"/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B33557B9-D7B7-4103-B3E9-F2E5E1DAB81E}"/>
                </a:ext>
              </a:extLst>
            </p:cNvPr>
            <p:cNvSpPr/>
            <p:nvPr/>
          </p:nvSpPr>
          <p:spPr>
            <a:xfrm>
              <a:off x="4342749" y="483518"/>
              <a:ext cx="611336" cy="61133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13">
              <a:extLst>
                <a:ext uri="{FF2B5EF4-FFF2-40B4-BE49-F238E27FC236}">
                  <a16:creationId xmlns:a16="http://schemas.microsoft.com/office/drawing/2014/main" xmlns="" id="{0F12E9EE-659D-4A2B-90C6-202C36A4F4E8}"/>
                </a:ext>
              </a:extLst>
            </p:cNvPr>
            <p:cNvSpPr txBox="1"/>
            <p:nvPr/>
          </p:nvSpPr>
          <p:spPr>
            <a:xfrm>
              <a:off x="4386416" y="624732"/>
              <a:ext cx="524002" cy="32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2A33BEBF-8E3C-4074-B010-2757B0E19105}"/>
              </a:ext>
            </a:extLst>
          </p:cNvPr>
          <p:cNvGrpSpPr/>
          <p:nvPr/>
        </p:nvGrpSpPr>
        <p:grpSpPr>
          <a:xfrm>
            <a:off x="8805476" y="1904763"/>
            <a:ext cx="858089" cy="858089"/>
            <a:chOff x="7069941" y="1247688"/>
            <a:chExt cx="611336" cy="611336"/>
          </a:xfrm>
          <a:solidFill>
            <a:srgbClr val="0080FE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C7B946B8-6397-409C-B56A-EFE8A9CA1BCE}"/>
                </a:ext>
              </a:extLst>
            </p:cNvPr>
            <p:cNvSpPr/>
            <p:nvPr/>
          </p:nvSpPr>
          <p:spPr>
            <a:xfrm>
              <a:off x="7069941" y="1247688"/>
              <a:ext cx="611336" cy="61133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xmlns="" id="{26B58675-EF82-4498-AAD4-E0936779B2D7}"/>
                </a:ext>
              </a:extLst>
            </p:cNvPr>
            <p:cNvSpPr txBox="1"/>
            <p:nvPr/>
          </p:nvSpPr>
          <p:spPr>
            <a:xfrm>
              <a:off x="7113608" y="1388902"/>
              <a:ext cx="524002" cy="32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83992628-56E4-4CEB-A0F5-91E5AE5F64F9}"/>
              </a:ext>
            </a:extLst>
          </p:cNvPr>
          <p:cNvGrpSpPr/>
          <p:nvPr/>
        </p:nvGrpSpPr>
        <p:grpSpPr>
          <a:xfrm>
            <a:off x="5619038" y="2955350"/>
            <a:ext cx="858089" cy="858089"/>
            <a:chOff x="4449931" y="2011857"/>
            <a:chExt cx="611336" cy="611336"/>
          </a:xfrm>
          <a:solidFill>
            <a:srgbClr val="0080FE"/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E94F56ED-3824-487A-8E8E-4FEF2C805E80}"/>
                </a:ext>
              </a:extLst>
            </p:cNvPr>
            <p:cNvSpPr/>
            <p:nvPr/>
          </p:nvSpPr>
          <p:spPr>
            <a:xfrm>
              <a:off x="4449931" y="2011857"/>
              <a:ext cx="611336" cy="611336"/>
            </a:xfrm>
            <a:prstGeom prst="ellipse">
              <a:avLst/>
            </a:prstGeom>
            <a:grpFill/>
            <a:ln w="12700" cap="flat" cmpd="sng" algn="ctr">
              <a:solidFill>
                <a:srgbClr val="0080F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13">
              <a:extLst>
                <a:ext uri="{FF2B5EF4-FFF2-40B4-BE49-F238E27FC236}">
                  <a16:creationId xmlns:a16="http://schemas.microsoft.com/office/drawing/2014/main" xmlns="" id="{42A8AB36-5FC4-4D4D-856A-A88A6134203B}"/>
                </a:ext>
              </a:extLst>
            </p:cNvPr>
            <p:cNvSpPr txBox="1"/>
            <p:nvPr/>
          </p:nvSpPr>
          <p:spPr>
            <a:xfrm>
              <a:off x="4493598" y="2153071"/>
              <a:ext cx="524002" cy="328908"/>
            </a:xfrm>
            <a:prstGeom prst="rect">
              <a:avLst/>
            </a:prstGeom>
            <a:noFill/>
            <a:ln>
              <a:solidFill>
                <a:srgbClr val="0080FE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91D071B2-DC18-4B1E-AAB6-1EF312C8BDA0}"/>
              </a:ext>
            </a:extLst>
          </p:cNvPr>
          <p:cNvGrpSpPr/>
          <p:nvPr/>
        </p:nvGrpSpPr>
        <p:grpSpPr>
          <a:xfrm>
            <a:off x="1982612" y="2955350"/>
            <a:ext cx="858089" cy="858089"/>
            <a:chOff x="1921225" y="2011857"/>
            <a:chExt cx="611336" cy="611336"/>
          </a:xfrm>
          <a:solidFill>
            <a:srgbClr val="0080FE"/>
          </a:solidFill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325C2F9D-5FC7-45BB-9D3D-9440C0C54615}"/>
                </a:ext>
              </a:extLst>
            </p:cNvPr>
            <p:cNvSpPr/>
            <p:nvPr/>
          </p:nvSpPr>
          <p:spPr>
            <a:xfrm>
              <a:off x="1921225" y="2011857"/>
              <a:ext cx="611336" cy="61133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13">
              <a:extLst>
                <a:ext uri="{FF2B5EF4-FFF2-40B4-BE49-F238E27FC236}">
                  <a16:creationId xmlns:a16="http://schemas.microsoft.com/office/drawing/2014/main" xmlns="" id="{00CFB9C6-6D2B-4B1F-8366-126937398366}"/>
                </a:ext>
              </a:extLst>
            </p:cNvPr>
            <p:cNvSpPr txBox="1"/>
            <p:nvPr/>
          </p:nvSpPr>
          <p:spPr>
            <a:xfrm>
              <a:off x="1964892" y="2153071"/>
              <a:ext cx="524002" cy="32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C400EDE2-2FAA-4296-A543-443DA3E5B8D4}"/>
              </a:ext>
            </a:extLst>
          </p:cNvPr>
          <p:cNvGrpSpPr/>
          <p:nvPr/>
        </p:nvGrpSpPr>
        <p:grpSpPr>
          <a:xfrm>
            <a:off x="1982612" y="4770107"/>
            <a:ext cx="858089" cy="858089"/>
            <a:chOff x="1877558" y="3353555"/>
            <a:chExt cx="611336" cy="611336"/>
          </a:xfrm>
          <a:solidFill>
            <a:srgbClr val="0080FE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DE3A255C-C1E1-4549-8E0E-ABABD1E2C33D}"/>
                </a:ext>
              </a:extLst>
            </p:cNvPr>
            <p:cNvSpPr/>
            <p:nvPr/>
          </p:nvSpPr>
          <p:spPr>
            <a:xfrm>
              <a:off x="1877558" y="3353555"/>
              <a:ext cx="611336" cy="61133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文本框 13">
              <a:extLst>
                <a:ext uri="{FF2B5EF4-FFF2-40B4-BE49-F238E27FC236}">
                  <a16:creationId xmlns:a16="http://schemas.microsoft.com/office/drawing/2014/main" xmlns="" id="{B4990362-89B8-4514-ABC7-B0CBF9C6FC66}"/>
                </a:ext>
              </a:extLst>
            </p:cNvPr>
            <p:cNvSpPr txBox="1"/>
            <p:nvPr/>
          </p:nvSpPr>
          <p:spPr>
            <a:xfrm>
              <a:off x="1921225" y="3494769"/>
              <a:ext cx="524002" cy="32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C9C7122F-3B35-4042-9521-9E8C5BAA1D18}"/>
              </a:ext>
            </a:extLst>
          </p:cNvPr>
          <p:cNvGrpSpPr/>
          <p:nvPr/>
        </p:nvGrpSpPr>
        <p:grpSpPr>
          <a:xfrm>
            <a:off x="5619038" y="4770107"/>
            <a:ext cx="858089" cy="858089"/>
            <a:chOff x="4449931" y="3472582"/>
            <a:chExt cx="611336" cy="611336"/>
          </a:xfrm>
          <a:solidFill>
            <a:srgbClr val="0080FE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F95DDC42-A6AF-4E2A-8A67-5F01CC6405A5}"/>
                </a:ext>
              </a:extLst>
            </p:cNvPr>
            <p:cNvSpPr/>
            <p:nvPr/>
          </p:nvSpPr>
          <p:spPr>
            <a:xfrm>
              <a:off x="4449931" y="3472582"/>
              <a:ext cx="611336" cy="61133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文本框 13">
              <a:extLst>
                <a:ext uri="{FF2B5EF4-FFF2-40B4-BE49-F238E27FC236}">
                  <a16:creationId xmlns:a16="http://schemas.microsoft.com/office/drawing/2014/main" xmlns="" id="{80BFBF26-07A0-4F3C-BFD9-C12F6AF066F6}"/>
                </a:ext>
              </a:extLst>
            </p:cNvPr>
            <p:cNvSpPr txBox="1"/>
            <p:nvPr/>
          </p:nvSpPr>
          <p:spPr>
            <a:xfrm>
              <a:off x="4493598" y="3613796"/>
              <a:ext cx="524002" cy="32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7">
            <a:extLst>
              <a:ext uri="{FF2B5EF4-FFF2-40B4-BE49-F238E27FC236}">
                <a16:creationId xmlns:a16="http://schemas.microsoft.com/office/drawing/2014/main" xmlns="" id="{186B7189-497C-4BAD-A610-0A7F5E25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610" y="1647064"/>
            <a:ext cx="2502145" cy="8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42" name="文本框 7">
            <a:extLst>
              <a:ext uri="{FF2B5EF4-FFF2-40B4-BE49-F238E27FC236}">
                <a16:creationId xmlns:a16="http://schemas.microsoft.com/office/drawing/2014/main" xmlns="" id="{3E46CCF0-1EE7-4E1D-958A-EF0FD4950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126" y="1662823"/>
            <a:ext cx="2502145" cy="8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43" name="文本框 7">
            <a:extLst>
              <a:ext uri="{FF2B5EF4-FFF2-40B4-BE49-F238E27FC236}">
                <a16:creationId xmlns:a16="http://schemas.microsoft.com/office/drawing/2014/main" xmlns="" id="{17378C8F-1196-4FB2-B1B5-F4AB1D85F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126" y="3384394"/>
            <a:ext cx="2521788" cy="84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44" name="文本框 7">
            <a:extLst>
              <a:ext uri="{FF2B5EF4-FFF2-40B4-BE49-F238E27FC236}">
                <a16:creationId xmlns:a16="http://schemas.microsoft.com/office/drawing/2014/main" xmlns="" id="{89E79622-05CC-4A61-ADFF-8DF79E03C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126" y="5105965"/>
            <a:ext cx="2603217" cy="84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45" name="文本框 7">
            <a:extLst>
              <a:ext uri="{FF2B5EF4-FFF2-40B4-BE49-F238E27FC236}">
                <a16:creationId xmlns:a16="http://schemas.microsoft.com/office/drawing/2014/main" xmlns="" id="{A17905E7-1584-4C2D-9804-A2B02B9E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260" y="1978679"/>
            <a:ext cx="2450895" cy="8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46" name="文本框 7">
            <a:extLst>
              <a:ext uri="{FF2B5EF4-FFF2-40B4-BE49-F238E27FC236}">
                <a16:creationId xmlns:a16="http://schemas.microsoft.com/office/drawing/2014/main" xmlns="" id="{6FA13B9B-FAF9-42BA-AC25-CFE09F4F1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610" y="5275406"/>
            <a:ext cx="2502145" cy="8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47" name="文本框 7">
            <a:extLst>
              <a:ext uri="{FF2B5EF4-FFF2-40B4-BE49-F238E27FC236}">
                <a16:creationId xmlns:a16="http://schemas.microsoft.com/office/drawing/2014/main" xmlns="" id="{C84B5FB0-FBD7-47AA-BC3A-038215974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788" y="3368636"/>
            <a:ext cx="2521788" cy="84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zh-CN" altLang="en-US" sz="1800" b="1">
                <a:solidFill>
                  <a:srgbClr val="0080FE"/>
                </a:solidFill>
                <a:latin typeface="微软雅黑" panose="020B0503020204020204" pitchFamily="34" charset="-122"/>
              </a:rPr>
              <a:t>请输入标题文字</a:t>
            </a:r>
            <a:endParaRPr lang="en-US" altLang="zh-CN" sz="1800" b="1">
              <a:solidFill>
                <a:srgbClr val="0080FE"/>
              </a:solidFill>
              <a:latin typeface="微软雅黑" panose="020B0503020204020204" pitchFamily="34" charset="-122"/>
            </a:endParaRPr>
          </a:p>
          <a:p>
            <a:pPr defTabSz="685800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410948624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6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4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8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9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94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4" grpId="0" animBg="1"/>
      <p:bldP spid="18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泪滴形 11">
            <a:extLst>
              <a:ext uri="{FF2B5EF4-FFF2-40B4-BE49-F238E27FC236}">
                <a16:creationId xmlns:a16="http://schemas.microsoft.com/office/drawing/2014/main" xmlns="" id="{425848DF-90DE-4388-A974-8D4FEA982E86}"/>
              </a:ext>
            </a:extLst>
          </p:cNvPr>
          <p:cNvSpPr/>
          <p:nvPr/>
        </p:nvSpPr>
        <p:spPr>
          <a:xfrm rot="8100000">
            <a:off x="656573" y="2982466"/>
            <a:ext cx="1277612" cy="1277612"/>
          </a:xfrm>
          <a:prstGeom prst="teardrop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泪滴形 13">
            <a:extLst>
              <a:ext uri="{FF2B5EF4-FFF2-40B4-BE49-F238E27FC236}">
                <a16:creationId xmlns:a16="http://schemas.microsoft.com/office/drawing/2014/main" xmlns="" id="{CE895CD4-C73A-42DA-A308-086303EC29C2}"/>
              </a:ext>
            </a:extLst>
          </p:cNvPr>
          <p:cNvSpPr/>
          <p:nvPr/>
        </p:nvSpPr>
        <p:spPr>
          <a:xfrm rot="8100000">
            <a:off x="1720635" y="2177804"/>
            <a:ext cx="1944216" cy="1944216"/>
          </a:xfrm>
          <a:prstGeom prst="teardrop">
            <a:avLst/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泪滴形 14">
            <a:extLst>
              <a:ext uri="{FF2B5EF4-FFF2-40B4-BE49-F238E27FC236}">
                <a16:creationId xmlns:a16="http://schemas.microsoft.com/office/drawing/2014/main" xmlns="" id="{16ABE5BC-F2DD-45C1-AF5B-D056150FC14F}"/>
              </a:ext>
            </a:extLst>
          </p:cNvPr>
          <p:cNvSpPr/>
          <p:nvPr/>
        </p:nvSpPr>
        <p:spPr>
          <a:xfrm rot="8100000">
            <a:off x="3280736" y="2678119"/>
            <a:ext cx="1529742" cy="1529742"/>
          </a:xfrm>
          <a:prstGeom prst="teardrop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泪滴形 17">
            <a:extLst>
              <a:ext uri="{FF2B5EF4-FFF2-40B4-BE49-F238E27FC236}">
                <a16:creationId xmlns:a16="http://schemas.microsoft.com/office/drawing/2014/main" xmlns="" id="{CE7D44DA-DA7C-410A-83FB-8E889173F7B8}"/>
              </a:ext>
            </a:extLst>
          </p:cNvPr>
          <p:cNvSpPr/>
          <p:nvPr/>
        </p:nvSpPr>
        <p:spPr>
          <a:xfrm rot="8100000">
            <a:off x="4554893" y="2540932"/>
            <a:ext cx="1643391" cy="1643391"/>
          </a:xfrm>
          <a:prstGeom prst="teardrop">
            <a:avLst/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FEF98F4-78FF-41D8-9C75-02D130FD7A1C}"/>
              </a:ext>
            </a:extLst>
          </p:cNvPr>
          <p:cNvSpPr/>
          <p:nvPr/>
        </p:nvSpPr>
        <p:spPr>
          <a:xfrm>
            <a:off x="625965" y="47475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833F74F-B0A1-4D25-B14E-848A941B8689}"/>
              </a:ext>
            </a:extLst>
          </p:cNvPr>
          <p:cNvSpPr/>
          <p:nvPr/>
        </p:nvSpPr>
        <p:spPr>
          <a:xfrm>
            <a:off x="2023329" y="47475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7C9C96F0-7F1A-4E45-95CE-DF115AD512BD}"/>
              </a:ext>
            </a:extLst>
          </p:cNvPr>
          <p:cNvSpPr/>
          <p:nvPr/>
        </p:nvSpPr>
        <p:spPr>
          <a:xfrm>
            <a:off x="3376193" y="47475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CF0AD8C-AE52-45B4-A936-D1099C615076}"/>
              </a:ext>
            </a:extLst>
          </p:cNvPr>
          <p:cNvSpPr/>
          <p:nvPr/>
        </p:nvSpPr>
        <p:spPr>
          <a:xfrm>
            <a:off x="4707174" y="47475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xmlns="" id="{57A14E10-8E57-4096-B7A2-659CEBA93A39}"/>
              </a:ext>
            </a:extLst>
          </p:cNvPr>
          <p:cNvSpPr txBox="1"/>
          <p:nvPr/>
        </p:nvSpPr>
        <p:spPr>
          <a:xfrm>
            <a:off x="2134681" y="2888302"/>
            <a:ext cx="11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2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3">
            <a:extLst>
              <a:ext uri="{FF2B5EF4-FFF2-40B4-BE49-F238E27FC236}">
                <a16:creationId xmlns:a16="http://schemas.microsoft.com/office/drawing/2014/main" xmlns="" id="{0D8A31F8-2C49-4242-A33A-DC7925A1F738}"/>
              </a:ext>
            </a:extLst>
          </p:cNvPr>
          <p:cNvSpPr txBox="1"/>
          <p:nvPr/>
        </p:nvSpPr>
        <p:spPr>
          <a:xfrm>
            <a:off x="4818526" y="3101017"/>
            <a:ext cx="11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endParaRPr lang="zh-CN" altLang="en-US" sz="2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3">
            <a:extLst>
              <a:ext uri="{FF2B5EF4-FFF2-40B4-BE49-F238E27FC236}">
                <a16:creationId xmlns:a16="http://schemas.microsoft.com/office/drawing/2014/main" xmlns="" id="{00FE9BB1-6B85-401F-B705-8A3443DA6C74}"/>
              </a:ext>
            </a:extLst>
          </p:cNvPr>
          <p:cNvSpPr txBox="1"/>
          <p:nvPr/>
        </p:nvSpPr>
        <p:spPr>
          <a:xfrm>
            <a:off x="3487545" y="3212158"/>
            <a:ext cx="11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68%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3">
            <a:extLst>
              <a:ext uri="{FF2B5EF4-FFF2-40B4-BE49-F238E27FC236}">
                <a16:creationId xmlns:a16="http://schemas.microsoft.com/office/drawing/2014/main" xmlns="" id="{59EFE979-E8FF-463C-AB93-974DC3CCC8E1}"/>
              </a:ext>
            </a:extLst>
          </p:cNvPr>
          <p:cNvSpPr txBox="1"/>
          <p:nvPr/>
        </p:nvSpPr>
        <p:spPr>
          <a:xfrm>
            <a:off x="737317" y="3390440"/>
            <a:ext cx="11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泪滴形 26">
            <a:extLst>
              <a:ext uri="{FF2B5EF4-FFF2-40B4-BE49-F238E27FC236}">
                <a16:creationId xmlns:a16="http://schemas.microsoft.com/office/drawing/2014/main" xmlns="" id="{5529D6C1-1581-4C91-B606-B5FB0C63A874}"/>
              </a:ext>
            </a:extLst>
          </p:cNvPr>
          <p:cNvSpPr/>
          <p:nvPr/>
        </p:nvSpPr>
        <p:spPr>
          <a:xfrm>
            <a:off x="6649993" y="1603423"/>
            <a:ext cx="696329" cy="696329"/>
          </a:xfrm>
          <a:prstGeom prst="teardrop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泪滴形 27">
            <a:extLst>
              <a:ext uri="{FF2B5EF4-FFF2-40B4-BE49-F238E27FC236}">
                <a16:creationId xmlns:a16="http://schemas.microsoft.com/office/drawing/2014/main" xmlns="" id="{C26DBD8C-78BB-4529-957F-3959E05D66C4}"/>
              </a:ext>
            </a:extLst>
          </p:cNvPr>
          <p:cNvSpPr/>
          <p:nvPr/>
        </p:nvSpPr>
        <p:spPr>
          <a:xfrm>
            <a:off x="6649993" y="2729251"/>
            <a:ext cx="696329" cy="696329"/>
          </a:xfrm>
          <a:prstGeom prst="teardrop">
            <a:avLst/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泪滴形 28">
            <a:extLst>
              <a:ext uri="{FF2B5EF4-FFF2-40B4-BE49-F238E27FC236}">
                <a16:creationId xmlns:a16="http://schemas.microsoft.com/office/drawing/2014/main" xmlns="" id="{D5CB2AC2-BECB-4FA1-95A9-15E6A9CE0943}"/>
              </a:ext>
            </a:extLst>
          </p:cNvPr>
          <p:cNvSpPr/>
          <p:nvPr/>
        </p:nvSpPr>
        <p:spPr>
          <a:xfrm>
            <a:off x="6649993" y="3863376"/>
            <a:ext cx="696329" cy="696329"/>
          </a:xfrm>
          <a:prstGeom prst="teardrop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泪滴形 29">
            <a:extLst>
              <a:ext uri="{FF2B5EF4-FFF2-40B4-BE49-F238E27FC236}">
                <a16:creationId xmlns:a16="http://schemas.microsoft.com/office/drawing/2014/main" xmlns="" id="{D235B246-2835-404C-9B4F-2FD06A0108F6}"/>
              </a:ext>
            </a:extLst>
          </p:cNvPr>
          <p:cNvSpPr/>
          <p:nvPr/>
        </p:nvSpPr>
        <p:spPr>
          <a:xfrm>
            <a:off x="6649993" y="5007365"/>
            <a:ext cx="696329" cy="696329"/>
          </a:xfrm>
          <a:prstGeom prst="teardrop">
            <a:avLst/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7">
            <a:extLst>
              <a:ext uri="{FF2B5EF4-FFF2-40B4-BE49-F238E27FC236}">
                <a16:creationId xmlns:a16="http://schemas.microsoft.com/office/drawing/2014/main" xmlns="" id="{6D175565-EA7D-46C2-BDA9-4881EEA9E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254" y="1459872"/>
            <a:ext cx="4114256" cy="63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32" name="文本框 7">
            <a:extLst>
              <a:ext uri="{FF2B5EF4-FFF2-40B4-BE49-F238E27FC236}">
                <a16:creationId xmlns:a16="http://schemas.microsoft.com/office/drawing/2014/main" xmlns="" id="{9D9FDBAF-033A-4719-9DB6-3568DEE17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254" y="2570013"/>
            <a:ext cx="4114256" cy="66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33" name="文本框 7">
            <a:extLst>
              <a:ext uri="{FF2B5EF4-FFF2-40B4-BE49-F238E27FC236}">
                <a16:creationId xmlns:a16="http://schemas.microsoft.com/office/drawing/2014/main" xmlns="" id="{7BBF8899-36C6-47E9-870E-9C2A12AB0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254" y="3690088"/>
            <a:ext cx="4114256" cy="69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xmlns="" id="{9981957F-C19A-4792-AF28-AFA73D236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254" y="4851851"/>
            <a:ext cx="4114256" cy="65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defTabSz="685800">
              <a:lnSpc>
                <a:spcPct val="150000"/>
              </a:lnSpc>
              <a:spcBef>
                <a:spcPts val="3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35" name="文本框 13">
            <a:extLst>
              <a:ext uri="{FF2B5EF4-FFF2-40B4-BE49-F238E27FC236}">
                <a16:creationId xmlns:a16="http://schemas.microsoft.com/office/drawing/2014/main" xmlns="" id="{05CCC0EF-5140-4EB4-9A0D-7E30BF34896D}"/>
              </a:ext>
            </a:extLst>
          </p:cNvPr>
          <p:cNvSpPr txBox="1"/>
          <p:nvPr/>
        </p:nvSpPr>
        <p:spPr>
          <a:xfrm>
            <a:off x="6649993" y="1751532"/>
            <a:ext cx="69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3">
            <a:extLst>
              <a:ext uri="{FF2B5EF4-FFF2-40B4-BE49-F238E27FC236}">
                <a16:creationId xmlns:a16="http://schemas.microsoft.com/office/drawing/2014/main" xmlns="" id="{B695BCAC-3F22-4B7C-9B59-4A5739052FE3}"/>
              </a:ext>
            </a:extLst>
          </p:cNvPr>
          <p:cNvSpPr txBox="1"/>
          <p:nvPr/>
        </p:nvSpPr>
        <p:spPr>
          <a:xfrm>
            <a:off x="6649993" y="2877360"/>
            <a:ext cx="69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13">
            <a:extLst>
              <a:ext uri="{FF2B5EF4-FFF2-40B4-BE49-F238E27FC236}">
                <a16:creationId xmlns:a16="http://schemas.microsoft.com/office/drawing/2014/main" xmlns="" id="{94D3D05A-DF95-4460-9F41-8398A91D83AA}"/>
              </a:ext>
            </a:extLst>
          </p:cNvPr>
          <p:cNvSpPr txBox="1"/>
          <p:nvPr/>
        </p:nvSpPr>
        <p:spPr>
          <a:xfrm>
            <a:off x="6649993" y="4011485"/>
            <a:ext cx="69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3">
            <a:extLst>
              <a:ext uri="{FF2B5EF4-FFF2-40B4-BE49-F238E27FC236}">
                <a16:creationId xmlns:a16="http://schemas.microsoft.com/office/drawing/2014/main" xmlns="" id="{9D208B84-DD9A-407A-81EC-AF8296FFD939}"/>
              </a:ext>
            </a:extLst>
          </p:cNvPr>
          <p:cNvSpPr txBox="1"/>
          <p:nvPr/>
        </p:nvSpPr>
        <p:spPr>
          <a:xfrm>
            <a:off x="6649993" y="5155474"/>
            <a:ext cx="69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913428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15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65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150"/>
                            </p:stCondLst>
                            <p:childTnLst>
                              <p:par>
                                <p:cTn id="6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65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15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65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1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765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8150"/>
                            </p:stCondLst>
                            <p:childTnLst>
                              <p:par>
                                <p:cTn id="9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6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91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9650"/>
                            </p:stCondLst>
                            <p:childTnLst>
                              <p:par>
                                <p:cTn id="1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15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65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1150"/>
                            </p:stCondLst>
                            <p:childTnLst>
                              <p:par>
                                <p:cTn id="1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16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2" grpId="0" animBg="1"/>
      <p:bldP spid="14" grpId="0" animBg="1"/>
      <p:bldP spid="15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64B7040-2DE1-48BE-AC17-62E06F3300AE}"/>
              </a:ext>
            </a:extLst>
          </p:cNvPr>
          <p:cNvSpPr/>
          <p:nvPr/>
        </p:nvSpPr>
        <p:spPr>
          <a:xfrm>
            <a:off x="4863885" y="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4324BEB-3F8A-449F-B1B3-68A7AB3F7736}"/>
              </a:ext>
            </a:extLst>
          </p:cNvPr>
          <p:cNvSpPr/>
          <p:nvPr/>
        </p:nvSpPr>
        <p:spPr>
          <a:xfrm>
            <a:off x="4863885" y="667202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130E44A-BAB7-4C62-AF00-D1E0C416DC4C}"/>
              </a:ext>
            </a:extLst>
          </p:cNvPr>
          <p:cNvSpPr txBox="1"/>
          <p:nvPr/>
        </p:nvSpPr>
        <p:spPr>
          <a:xfrm>
            <a:off x="4949771" y="346544"/>
            <a:ext cx="22162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400" b="1">
                <a:solidFill>
                  <a:srgbClr val="008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endParaRPr lang="zh-CN" altLang="en-US" sz="34400" b="1">
              <a:solidFill>
                <a:srgbClr val="0080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4F44A6FE-1D67-49FE-8DA7-5E68AF684226}"/>
              </a:ext>
            </a:extLst>
          </p:cNvPr>
          <p:cNvGrpSpPr/>
          <p:nvPr/>
        </p:nvGrpSpPr>
        <p:grpSpPr>
          <a:xfrm>
            <a:off x="3067050" y="2868561"/>
            <a:ext cx="6057900" cy="1404461"/>
            <a:chOff x="3067050" y="2730669"/>
            <a:chExt cx="6057900" cy="14044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7D12E0A2-A92C-4F43-92D5-83676925C7A9}"/>
                </a:ext>
              </a:extLst>
            </p:cNvPr>
            <p:cNvSpPr txBox="1"/>
            <p:nvPr/>
          </p:nvSpPr>
          <p:spPr>
            <a:xfrm>
              <a:off x="3067050" y="2730669"/>
              <a:ext cx="6057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zh-CN" altLang="en-US" sz="6000" b="1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97924123-2C80-497B-8A43-2ED617BCD8B3}"/>
                </a:ext>
              </a:extLst>
            </p:cNvPr>
            <p:cNvSpPr txBox="1"/>
            <p:nvPr/>
          </p:nvSpPr>
          <p:spPr>
            <a:xfrm>
              <a:off x="3067050" y="3735020"/>
              <a:ext cx="6057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2000">
                  <a:solidFill>
                    <a:srgbClr val="7A7A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RESEARCH RESULTS AND APPLICATION</a:t>
              </a:r>
              <a:endParaRPr lang="zh-CN" altLang="en-US" sz="2000">
                <a:solidFill>
                  <a:srgbClr val="7A7A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334017"/>
      </p:ext>
    </p:extLst>
  </p:cSld>
  <p:clrMapOvr>
    <a:masterClrMapping/>
  </p:clrMapOvr>
  <p:transition advClick="0" advTm="2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13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1690">
            <a:extLst>
              <a:ext uri="{FF2B5EF4-FFF2-40B4-BE49-F238E27FC236}">
                <a16:creationId xmlns:a16="http://schemas.microsoft.com/office/drawing/2014/main" xmlns="" id="{8D8FC707-4B19-46B1-BCE4-A542724D4FF8}"/>
              </a:ext>
            </a:extLst>
          </p:cNvPr>
          <p:cNvGrpSpPr/>
          <p:nvPr/>
        </p:nvGrpSpPr>
        <p:grpSpPr>
          <a:xfrm>
            <a:off x="3893396" y="1741714"/>
            <a:ext cx="7950911" cy="3943747"/>
            <a:chOff x="0" y="0"/>
            <a:chExt cx="11729170" cy="5817807"/>
          </a:xfrm>
        </p:grpSpPr>
        <p:sp>
          <p:nvSpPr>
            <p:cNvPr id="51" name="Shape 1296">
              <a:extLst>
                <a:ext uri="{FF2B5EF4-FFF2-40B4-BE49-F238E27FC236}">
                  <a16:creationId xmlns:a16="http://schemas.microsoft.com/office/drawing/2014/main" xmlns="" id="{E67F2F81-02C8-4A50-8659-9934F4EBA45A}"/>
                </a:ext>
              </a:extLst>
            </p:cNvPr>
            <p:cNvSpPr/>
            <p:nvPr/>
          </p:nvSpPr>
          <p:spPr>
            <a:xfrm>
              <a:off x="4191213" y="26976"/>
              <a:ext cx="60682" cy="2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9600" y="16200"/>
                  </a:moveTo>
                  <a:cubicBezTo>
                    <a:pt x="9600" y="16200"/>
                    <a:pt x="2400" y="10800"/>
                    <a:pt x="2400" y="10800"/>
                  </a:cubicBezTo>
                  <a:cubicBezTo>
                    <a:pt x="2400" y="10800"/>
                    <a:pt x="9600" y="10800"/>
                    <a:pt x="12000" y="10800"/>
                  </a:cubicBezTo>
                  <a:cubicBezTo>
                    <a:pt x="7200" y="5400"/>
                    <a:pt x="2400" y="10800"/>
                    <a:pt x="0" y="0"/>
                  </a:cubicBezTo>
                  <a:cubicBezTo>
                    <a:pt x="2400" y="5400"/>
                    <a:pt x="19200" y="0"/>
                    <a:pt x="21600" y="10800"/>
                  </a:cubicBezTo>
                  <a:cubicBezTo>
                    <a:pt x="21600" y="10800"/>
                    <a:pt x="14400" y="10800"/>
                    <a:pt x="12000" y="10800"/>
                  </a:cubicBezTo>
                  <a:cubicBezTo>
                    <a:pt x="12000" y="10800"/>
                    <a:pt x="16800" y="21600"/>
                    <a:pt x="9600" y="16200"/>
                  </a:cubicBezTo>
                  <a:cubicBezTo>
                    <a:pt x="7200" y="16200"/>
                    <a:pt x="14400" y="21600"/>
                    <a:pt x="9600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2" name="Shape 1297">
              <a:extLst>
                <a:ext uri="{FF2B5EF4-FFF2-40B4-BE49-F238E27FC236}">
                  <a16:creationId xmlns:a16="http://schemas.microsoft.com/office/drawing/2014/main" xmlns="" id="{B4E8B0B7-04A0-4CCB-9ED1-52D9E4DFDD67}"/>
                </a:ext>
              </a:extLst>
            </p:cNvPr>
            <p:cNvSpPr/>
            <p:nvPr/>
          </p:nvSpPr>
          <p:spPr>
            <a:xfrm>
              <a:off x="9160234" y="4120571"/>
              <a:ext cx="1340091" cy="1004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extrusionOk="0">
                  <a:moveTo>
                    <a:pt x="10694" y="568"/>
                  </a:moveTo>
                  <a:cubicBezTo>
                    <a:pt x="10482" y="568"/>
                    <a:pt x="10376" y="284"/>
                    <a:pt x="10165" y="284"/>
                  </a:cubicBezTo>
                  <a:cubicBezTo>
                    <a:pt x="10059" y="142"/>
                    <a:pt x="10059" y="284"/>
                    <a:pt x="10165" y="426"/>
                  </a:cubicBezTo>
                  <a:cubicBezTo>
                    <a:pt x="10165" y="568"/>
                    <a:pt x="10376" y="426"/>
                    <a:pt x="10376" y="426"/>
                  </a:cubicBezTo>
                  <a:cubicBezTo>
                    <a:pt x="10482" y="568"/>
                    <a:pt x="10376" y="853"/>
                    <a:pt x="10482" y="853"/>
                  </a:cubicBezTo>
                  <a:cubicBezTo>
                    <a:pt x="10482" y="995"/>
                    <a:pt x="10376" y="995"/>
                    <a:pt x="10271" y="995"/>
                  </a:cubicBezTo>
                  <a:cubicBezTo>
                    <a:pt x="10165" y="1137"/>
                    <a:pt x="10059" y="1137"/>
                    <a:pt x="9953" y="1137"/>
                  </a:cubicBezTo>
                  <a:cubicBezTo>
                    <a:pt x="9741" y="995"/>
                    <a:pt x="9741" y="1137"/>
                    <a:pt x="9529" y="1137"/>
                  </a:cubicBezTo>
                  <a:cubicBezTo>
                    <a:pt x="9212" y="1279"/>
                    <a:pt x="9318" y="1705"/>
                    <a:pt x="9106" y="1847"/>
                  </a:cubicBezTo>
                  <a:cubicBezTo>
                    <a:pt x="8894" y="2132"/>
                    <a:pt x="8788" y="2558"/>
                    <a:pt x="8894" y="2842"/>
                  </a:cubicBezTo>
                  <a:cubicBezTo>
                    <a:pt x="9106" y="3268"/>
                    <a:pt x="8576" y="2984"/>
                    <a:pt x="8471" y="2984"/>
                  </a:cubicBezTo>
                  <a:cubicBezTo>
                    <a:pt x="8365" y="2984"/>
                    <a:pt x="8047" y="3411"/>
                    <a:pt x="8047" y="3411"/>
                  </a:cubicBezTo>
                  <a:cubicBezTo>
                    <a:pt x="8047" y="3411"/>
                    <a:pt x="7941" y="2700"/>
                    <a:pt x="7835" y="2558"/>
                  </a:cubicBezTo>
                  <a:cubicBezTo>
                    <a:pt x="7835" y="2416"/>
                    <a:pt x="7729" y="2416"/>
                    <a:pt x="7624" y="2416"/>
                  </a:cubicBezTo>
                  <a:cubicBezTo>
                    <a:pt x="7518" y="2274"/>
                    <a:pt x="7518" y="2274"/>
                    <a:pt x="7518" y="2132"/>
                  </a:cubicBezTo>
                  <a:cubicBezTo>
                    <a:pt x="7412" y="1989"/>
                    <a:pt x="7412" y="2274"/>
                    <a:pt x="7412" y="2416"/>
                  </a:cubicBezTo>
                  <a:cubicBezTo>
                    <a:pt x="7306" y="2416"/>
                    <a:pt x="7200" y="2416"/>
                    <a:pt x="7200" y="2274"/>
                  </a:cubicBezTo>
                  <a:cubicBezTo>
                    <a:pt x="6988" y="2274"/>
                    <a:pt x="7094" y="2842"/>
                    <a:pt x="6882" y="2700"/>
                  </a:cubicBezTo>
                  <a:cubicBezTo>
                    <a:pt x="6882" y="2700"/>
                    <a:pt x="6776" y="2558"/>
                    <a:pt x="6776" y="2558"/>
                  </a:cubicBezTo>
                  <a:cubicBezTo>
                    <a:pt x="6671" y="2700"/>
                    <a:pt x="6671" y="2700"/>
                    <a:pt x="6671" y="2700"/>
                  </a:cubicBezTo>
                  <a:cubicBezTo>
                    <a:pt x="6353" y="2558"/>
                    <a:pt x="6565" y="3126"/>
                    <a:pt x="6565" y="3126"/>
                  </a:cubicBezTo>
                  <a:cubicBezTo>
                    <a:pt x="6565" y="3126"/>
                    <a:pt x="6353" y="3126"/>
                    <a:pt x="6353" y="3126"/>
                  </a:cubicBezTo>
                  <a:cubicBezTo>
                    <a:pt x="6353" y="3268"/>
                    <a:pt x="6459" y="3268"/>
                    <a:pt x="6459" y="3268"/>
                  </a:cubicBezTo>
                  <a:cubicBezTo>
                    <a:pt x="6353" y="3553"/>
                    <a:pt x="6247" y="3268"/>
                    <a:pt x="6247" y="3695"/>
                  </a:cubicBezTo>
                  <a:cubicBezTo>
                    <a:pt x="6247" y="3837"/>
                    <a:pt x="6353" y="3837"/>
                    <a:pt x="6353" y="3979"/>
                  </a:cubicBezTo>
                  <a:cubicBezTo>
                    <a:pt x="6353" y="4263"/>
                    <a:pt x="5612" y="3695"/>
                    <a:pt x="5612" y="4121"/>
                  </a:cubicBezTo>
                  <a:cubicBezTo>
                    <a:pt x="5612" y="4263"/>
                    <a:pt x="6035" y="4547"/>
                    <a:pt x="5824" y="4689"/>
                  </a:cubicBezTo>
                  <a:cubicBezTo>
                    <a:pt x="5718" y="4689"/>
                    <a:pt x="5718" y="4547"/>
                    <a:pt x="5718" y="4689"/>
                  </a:cubicBezTo>
                  <a:cubicBezTo>
                    <a:pt x="5612" y="4832"/>
                    <a:pt x="5612" y="4832"/>
                    <a:pt x="5506" y="4689"/>
                  </a:cubicBezTo>
                  <a:cubicBezTo>
                    <a:pt x="5400" y="4689"/>
                    <a:pt x="5506" y="4405"/>
                    <a:pt x="5400" y="4263"/>
                  </a:cubicBezTo>
                  <a:cubicBezTo>
                    <a:pt x="5294" y="3979"/>
                    <a:pt x="5082" y="4547"/>
                    <a:pt x="4976" y="4689"/>
                  </a:cubicBezTo>
                  <a:cubicBezTo>
                    <a:pt x="4976" y="4832"/>
                    <a:pt x="4871" y="4974"/>
                    <a:pt x="4871" y="5116"/>
                  </a:cubicBezTo>
                  <a:cubicBezTo>
                    <a:pt x="4871" y="5116"/>
                    <a:pt x="4976" y="5258"/>
                    <a:pt x="4976" y="5400"/>
                  </a:cubicBezTo>
                  <a:cubicBezTo>
                    <a:pt x="4976" y="5400"/>
                    <a:pt x="4765" y="5684"/>
                    <a:pt x="4659" y="5826"/>
                  </a:cubicBezTo>
                  <a:cubicBezTo>
                    <a:pt x="4341" y="6253"/>
                    <a:pt x="4024" y="6537"/>
                    <a:pt x="3600" y="6679"/>
                  </a:cubicBezTo>
                  <a:cubicBezTo>
                    <a:pt x="3282" y="6679"/>
                    <a:pt x="2965" y="6963"/>
                    <a:pt x="2541" y="7105"/>
                  </a:cubicBezTo>
                  <a:cubicBezTo>
                    <a:pt x="2224" y="7247"/>
                    <a:pt x="1906" y="7247"/>
                    <a:pt x="1588" y="7532"/>
                  </a:cubicBezTo>
                  <a:cubicBezTo>
                    <a:pt x="1376" y="7816"/>
                    <a:pt x="1271" y="7816"/>
                    <a:pt x="1059" y="7958"/>
                  </a:cubicBezTo>
                  <a:cubicBezTo>
                    <a:pt x="953" y="8100"/>
                    <a:pt x="741" y="8526"/>
                    <a:pt x="741" y="8526"/>
                  </a:cubicBezTo>
                  <a:cubicBezTo>
                    <a:pt x="635" y="8526"/>
                    <a:pt x="741" y="8100"/>
                    <a:pt x="741" y="7958"/>
                  </a:cubicBezTo>
                  <a:cubicBezTo>
                    <a:pt x="529" y="7958"/>
                    <a:pt x="424" y="8668"/>
                    <a:pt x="424" y="8668"/>
                  </a:cubicBezTo>
                  <a:cubicBezTo>
                    <a:pt x="529" y="9095"/>
                    <a:pt x="318" y="9237"/>
                    <a:pt x="318" y="9663"/>
                  </a:cubicBezTo>
                  <a:cubicBezTo>
                    <a:pt x="318" y="9805"/>
                    <a:pt x="847" y="11368"/>
                    <a:pt x="635" y="11511"/>
                  </a:cubicBezTo>
                  <a:cubicBezTo>
                    <a:pt x="635" y="11511"/>
                    <a:pt x="318" y="10942"/>
                    <a:pt x="318" y="10942"/>
                  </a:cubicBezTo>
                  <a:cubicBezTo>
                    <a:pt x="318" y="11084"/>
                    <a:pt x="635" y="11511"/>
                    <a:pt x="424" y="11653"/>
                  </a:cubicBezTo>
                  <a:cubicBezTo>
                    <a:pt x="212" y="11653"/>
                    <a:pt x="212" y="10942"/>
                    <a:pt x="0" y="10942"/>
                  </a:cubicBezTo>
                  <a:cubicBezTo>
                    <a:pt x="0" y="10942"/>
                    <a:pt x="635" y="12079"/>
                    <a:pt x="635" y="12221"/>
                  </a:cubicBezTo>
                  <a:cubicBezTo>
                    <a:pt x="741" y="12363"/>
                    <a:pt x="635" y="12647"/>
                    <a:pt x="741" y="12932"/>
                  </a:cubicBezTo>
                  <a:cubicBezTo>
                    <a:pt x="847" y="13216"/>
                    <a:pt x="953" y="13358"/>
                    <a:pt x="1059" y="13642"/>
                  </a:cubicBezTo>
                  <a:cubicBezTo>
                    <a:pt x="1165" y="13784"/>
                    <a:pt x="1165" y="14211"/>
                    <a:pt x="1165" y="14353"/>
                  </a:cubicBezTo>
                  <a:cubicBezTo>
                    <a:pt x="1165" y="14637"/>
                    <a:pt x="1271" y="14921"/>
                    <a:pt x="1376" y="15063"/>
                  </a:cubicBezTo>
                  <a:cubicBezTo>
                    <a:pt x="1482" y="15489"/>
                    <a:pt x="1482" y="15632"/>
                    <a:pt x="1482" y="16058"/>
                  </a:cubicBezTo>
                  <a:cubicBezTo>
                    <a:pt x="1482" y="16200"/>
                    <a:pt x="1482" y="16911"/>
                    <a:pt x="1482" y="16911"/>
                  </a:cubicBezTo>
                  <a:cubicBezTo>
                    <a:pt x="1376" y="17053"/>
                    <a:pt x="1271" y="17053"/>
                    <a:pt x="1165" y="17195"/>
                  </a:cubicBezTo>
                  <a:cubicBezTo>
                    <a:pt x="1059" y="17621"/>
                    <a:pt x="1271" y="17621"/>
                    <a:pt x="1376" y="17763"/>
                  </a:cubicBezTo>
                  <a:cubicBezTo>
                    <a:pt x="1800" y="18047"/>
                    <a:pt x="2118" y="18332"/>
                    <a:pt x="2647" y="18189"/>
                  </a:cubicBezTo>
                  <a:cubicBezTo>
                    <a:pt x="2859" y="18047"/>
                    <a:pt x="3071" y="17905"/>
                    <a:pt x="3176" y="17763"/>
                  </a:cubicBezTo>
                  <a:cubicBezTo>
                    <a:pt x="3494" y="17621"/>
                    <a:pt x="3388" y="17763"/>
                    <a:pt x="3494" y="17479"/>
                  </a:cubicBezTo>
                  <a:cubicBezTo>
                    <a:pt x="3706" y="17195"/>
                    <a:pt x="4447" y="17195"/>
                    <a:pt x="4659" y="17337"/>
                  </a:cubicBezTo>
                  <a:cubicBezTo>
                    <a:pt x="4976" y="17337"/>
                    <a:pt x="5506" y="17621"/>
                    <a:pt x="5718" y="17195"/>
                  </a:cubicBezTo>
                  <a:cubicBezTo>
                    <a:pt x="5824" y="17053"/>
                    <a:pt x="5824" y="16768"/>
                    <a:pt x="6035" y="16626"/>
                  </a:cubicBezTo>
                  <a:cubicBezTo>
                    <a:pt x="6247" y="16484"/>
                    <a:pt x="6459" y="16342"/>
                    <a:pt x="6671" y="16200"/>
                  </a:cubicBezTo>
                  <a:cubicBezTo>
                    <a:pt x="6988" y="15916"/>
                    <a:pt x="7412" y="16200"/>
                    <a:pt x="7729" y="15916"/>
                  </a:cubicBezTo>
                  <a:cubicBezTo>
                    <a:pt x="8259" y="15632"/>
                    <a:pt x="8682" y="15632"/>
                    <a:pt x="9318" y="15489"/>
                  </a:cubicBezTo>
                  <a:cubicBezTo>
                    <a:pt x="9424" y="15489"/>
                    <a:pt x="9529" y="15347"/>
                    <a:pt x="9741" y="15347"/>
                  </a:cubicBezTo>
                  <a:cubicBezTo>
                    <a:pt x="9847" y="15489"/>
                    <a:pt x="10059" y="15632"/>
                    <a:pt x="10165" y="15774"/>
                  </a:cubicBezTo>
                  <a:cubicBezTo>
                    <a:pt x="10271" y="15774"/>
                    <a:pt x="11329" y="16058"/>
                    <a:pt x="11329" y="16200"/>
                  </a:cubicBezTo>
                  <a:cubicBezTo>
                    <a:pt x="11224" y="16342"/>
                    <a:pt x="11118" y="16768"/>
                    <a:pt x="11329" y="16626"/>
                  </a:cubicBezTo>
                  <a:cubicBezTo>
                    <a:pt x="11435" y="16626"/>
                    <a:pt x="11647" y="17053"/>
                    <a:pt x="11753" y="17195"/>
                  </a:cubicBezTo>
                  <a:cubicBezTo>
                    <a:pt x="11859" y="17337"/>
                    <a:pt x="11859" y="17479"/>
                    <a:pt x="11859" y="17763"/>
                  </a:cubicBezTo>
                  <a:cubicBezTo>
                    <a:pt x="11965" y="17905"/>
                    <a:pt x="12176" y="18189"/>
                    <a:pt x="12176" y="18189"/>
                  </a:cubicBezTo>
                  <a:cubicBezTo>
                    <a:pt x="12176" y="18047"/>
                    <a:pt x="12071" y="17905"/>
                    <a:pt x="12282" y="17763"/>
                  </a:cubicBezTo>
                  <a:cubicBezTo>
                    <a:pt x="12388" y="17621"/>
                    <a:pt x="12494" y="17479"/>
                    <a:pt x="12706" y="17337"/>
                  </a:cubicBezTo>
                  <a:cubicBezTo>
                    <a:pt x="12812" y="17195"/>
                    <a:pt x="13341" y="16484"/>
                    <a:pt x="13235" y="16342"/>
                  </a:cubicBezTo>
                  <a:cubicBezTo>
                    <a:pt x="13341" y="16626"/>
                    <a:pt x="13235" y="16768"/>
                    <a:pt x="13235" y="17053"/>
                  </a:cubicBezTo>
                  <a:cubicBezTo>
                    <a:pt x="13341" y="17195"/>
                    <a:pt x="13129" y="17337"/>
                    <a:pt x="13129" y="17337"/>
                  </a:cubicBezTo>
                  <a:cubicBezTo>
                    <a:pt x="13024" y="17621"/>
                    <a:pt x="13024" y="17763"/>
                    <a:pt x="13024" y="17905"/>
                  </a:cubicBezTo>
                  <a:cubicBezTo>
                    <a:pt x="13024" y="18189"/>
                    <a:pt x="12600" y="18332"/>
                    <a:pt x="12918" y="18332"/>
                  </a:cubicBezTo>
                  <a:cubicBezTo>
                    <a:pt x="13341" y="18332"/>
                    <a:pt x="13129" y="17763"/>
                    <a:pt x="13235" y="17479"/>
                  </a:cubicBezTo>
                  <a:cubicBezTo>
                    <a:pt x="13235" y="17479"/>
                    <a:pt x="13659" y="18047"/>
                    <a:pt x="13553" y="18332"/>
                  </a:cubicBezTo>
                  <a:cubicBezTo>
                    <a:pt x="13235" y="18900"/>
                    <a:pt x="13659" y="18474"/>
                    <a:pt x="13871" y="18758"/>
                  </a:cubicBezTo>
                  <a:cubicBezTo>
                    <a:pt x="14188" y="19184"/>
                    <a:pt x="14188" y="19326"/>
                    <a:pt x="14188" y="19753"/>
                  </a:cubicBezTo>
                  <a:cubicBezTo>
                    <a:pt x="14082" y="20179"/>
                    <a:pt x="14506" y="20605"/>
                    <a:pt x="14718" y="20605"/>
                  </a:cubicBezTo>
                  <a:cubicBezTo>
                    <a:pt x="14929" y="20747"/>
                    <a:pt x="15141" y="20889"/>
                    <a:pt x="15353" y="20889"/>
                  </a:cubicBezTo>
                  <a:cubicBezTo>
                    <a:pt x="15565" y="20889"/>
                    <a:pt x="15988" y="21600"/>
                    <a:pt x="16200" y="21458"/>
                  </a:cubicBezTo>
                  <a:cubicBezTo>
                    <a:pt x="16412" y="21316"/>
                    <a:pt x="16624" y="21174"/>
                    <a:pt x="16729" y="20889"/>
                  </a:cubicBezTo>
                  <a:cubicBezTo>
                    <a:pt x="16729" y="20889"/>
                    <a:pt x="16941" y="20463"/>
                    <a:pt x="17047" y="20605"/>
                  </a:cubicBezTo>
                  <a:cubicBezTo>
                    <a:pt x="17047" y="20747"/>
                    <a:pt x="16835" y="20889"/>
                    <a:pt x="16941" y="21032"/>
                  </a:cubicBezTo>
                  <a:cubicBezTo>
                    <a:pt x="17047" y="21174"/>
                    <a:pt x="17047" y="20747"/>
                    <a:pt x="17153" y="20747"/>
                  </a:cubicBezTo>
                  <a:cubicBezTo>
                    <a:pt x="17153" y="20747"/>
                    <a:pt x="17365" y="21174"/>
                    <a:pt x="17471" y="21174"/>
                  </a:cubicBezTo>
                  <a:cubicBezTo>
                    <a:pt x="17471" y="21316"/>
                    <a:pt x="17682" y="21600"/>
                    <a:pt x="17788" y="21600"/>
                  </a:cubicBezTo>
                  <a:cubicBezTo>
                    <a:pt x="17682" y="21600"/>
                    <a:pt x="18000" y="21174"/>
                    <a:pt x="18000" y="21174"/>
                  </a:cubicBezTo>
                  <a:cubicBezTo>
                    <a:pt x="18212" y="21032"/>
                    <a:pt x="18318" y="20747"/>
                    <a:pt x="18424" y="20605"/>
                  </a:cubicBezTo>
                  <a:cubicBezTo>
                    <a:pt x="18741" y="20463"/>
                    <a:pt x="19588" y="20747"/>
                    <a:pt x="19588" y="20179"/>
                  </a:cubicBezTo>
                  <a:cubicBezTo>
                    <a:pt x="19694" y="19468"/>
                    <a:pt x="19800" y="19042"/>
                    <a:pt x="19906" y="18474"/>
                  </a:cubicBezTo>
                  <a:cubicBezTo>
                    <a:pt x="20118" y="17905"/>
                    <a:pt x="20224" y="17337"/>
                    <a:pt x="20541" y="16768"/>
                  </a:cubicBezTo>
                  <a:cubicBezTo>
                    <a:pt x="20647" y="16626"/>
                    <a:pt x="20859" y="16484"/>
                    <a:pt x="20965" y="16200"/>
                  </a:cubicBezTo>
                  <a:cubicBezTo>
                    <a:pt x="20965" y="16058"/>
                    <a:pt x="20965" y="16058"/>
                    <a:pt x="20965" y="15916"/>
                  </a:cubicBezTo>
                  <a:cubicBezTo>
                    <a:pt x="21071" y="15774"/>
                    <a:pt x="21176" y="15632"/>
                    <a:pt x="21176" y="15347"/>
                  </a:cubicBezTo>
                  <a:cubicBezTo>
                    <a:pt x="21282" y="15063"/>
                    <a:pt x="21176" y="14779"/>
                    <a:pt x="21282" y="14495"/>
                  </a:cubicBezTo>
                  <a:cubicBezTo>
                    <a:pt x="21282" y="14353"/>
                    <a:pt x="21388" y="14211"/>
                    <a:pt x="21388" y="14068"/>
                  </a:cubicBezTo>
                  <a:cubicBezTo>
                    <a:pt x="21494" y="13926"/>
                    <a:pt x="21282" y="13784"/>
                    <a:pt x="21388" y="13642"/>
                  </a:cubicBezTo>
                  <a:cubicBezTo>
                    <a:pt x="21494" y="13500"/>
                    <a:pt x="21600" y="13074"/>
                    <a:pt x="21494" y="12932"/>
                  </a:cubicBezTo>
                  <a:cubicBezTo>
                    <a:pt x="21494" y="12647"/>
                    <a:pt x="21388" y="12505"/>
                    <a:pt x="21388" y="12363"/>
                  </a:cubicBezTo>
                  <a:cubicBezTo>
                    <a:pt x="21282" y="12221"/>
                    <a:pt x="21282" y="11937"/>
                    <a:pt x="21282" y="11795"/>
                  </a:cubicBezTo>
                  <a:cubicBezTo>
                    <a:pt x="21176" y="11226"/>
                    <a:pt x="21494" y="10942"/>
                    <a:pt x="21388" y="10374"/>
                  </a:cubicBezTo>
                  <a:cubicBezTo>
                    <a:pt x="21388" y="10516"/>
                    <a:pt x="21282" y="10800"/>
                    <a:pt x="21176" y="10800"/>
                  </a:cubicBezTo>
                  <a:cubicBezTo>
                    <a:pt x="20965" y="10800"/>
                    <a:pt x="20859" y="10232"/>
                    <a:pt x="20753" y="9947"/>
                  </a:cubicBezTo>
                  <a:cubicBezTo>
                    <a:pt x="20541" y="9521"/>
                    <a:pt x="20118" y="9521"/>
                    <a:pt x="20118" y="8811"/>
                  </a:cubicBezTo>
                  <a:cubicBezTo>
                    <a:pt x="20012" y="8526"/>
                    <a:pt x="19906" y="8526"/>
                    <a:pt x="19800" y="8384"/>
                  </a:cubicBezTo>
                  <a:cubicBezTo>
                    <a:pt x="19588" y="8242"/>
                    <a:pt x="19588" y="8668"/>
                    <a:pt x="19482" y="8384"/>
                  </a:cubicBezTo>
                  <a:cubicBezTo>
                    <a:pt x="19482" y="7958"/>
                    <a:pt x="19376" y="7816"/>
                    <a:pt x="19165" y="7532"/>
                  </a:cubicBezTo>
                  <a:cubicBezTo>
                    <a:pt x="19165" y="7532"/>
                    <a:pt x="19059" y="7389"/>
                    <a:pt x="19059" y="7247"/>
                  </a:cubicBezTo>
                  <a:cubicBezTo>
                    <a:pt x="18953" y="7247"/>
                    <a:pt x="19059" y="6963"/>
                    <a:pt x="19059" y="7105"/>
                  </a:cubicBezTo>
                  <a:cubicBezTo>
                    <a:pt x="18847" y="6821"/>
                    <a:pt x="18635" y="6679"/>
                    <a:pt x="18424" y="6537"/>
                  </a:cubicBezTo>
                  <a:cubicBezTo>
                    <a:pt x="18212" y="6253"/>
                    <a:pt x="17894" y="6395"/>
                    <a:pt x="17788" y="6111"/>
                  </a:cubicBezTo>
                  <a:cubicBezTo>
                    <a:pt x="17576" y="5826"/>
                    <a:pt x="17682" y="5258"/>
                    <a:pt x="17576" y="5116"/>
                  </a:cubicBezTo>
                  <a:cubicBezTo>
                    <a:pt x="17576" y="4832"/>
                    <a:pt x="17576" y="4547"/>
                    <a:pt x="17471" y="4405"/>
                  </a:cubicBezTo>
                  <a:cubicBezTo>
                    <a:pt x="17365" y="4263"/>
                    <a:pt x="17259" y="4263"/>
                    <a:pt x="17259" y="3979"/>
                  </a:cubicBezTo>
                  <a:cubicBezTo>
                    <a:pt x="17259" y="3695"/>
                    <a:pt x="17259" y="3268"/>
                    <a:pt x="17047" y="2842"/>
                  </a:cubicBezTo>
                  <a:cubicBezTo>
                    <a:pt x="16941" y="2842"/>
                    <a:pt x="16729" y="2416"/>
                    <a:pt x="16729" y="2558"/>
                  </a:cubicBezTo>
                  <a:cubicBezTo>
                    <a:pt x="16518" y="2558"/>
                    <a:pt x="16518" y="2700"/>
                    <a:pt x="16412" y="2416"/>
                  </a:cubicBezTo>
                  <a:cubicBezTo>
                    <a:pt x="16200" y="2132"/>
                    <a:pt x="16306" y="1563"/>
                    <a:pt x="16094" y="1137"/>
                  </a:cubicBezTo>
                  <a:cubicBezTo>
                    <a:pt x="16094" y="995"/>
                    <a:pt x="15671" y="0"/>
                    <a:pt x="15671" y="0"/>
                  </a:cubicBezTo>
                  <a:cubicBezTo>
                    <a:pt x="15565" y="0"/>
                    <a:pt x="15565" y="284"/>
                    <a:pt x="15565" y="426"/>
                  </a:cubicBezTo>
                  <a:cubicBezTo>
                    <a:pt x="15565" y="568"/>
                    <a:pt x="15459" y="711"/>
                    <a:pt x="15353" y="853"/>
                  </a:cubicBezTo>
                  <a:cubicBezTo>
                    <a:pt x="15353" y="853"/>
                    <a:pt x="15141" y="1137"/>
                    <a:pt x="15247" y="1279"/>
                  </a:cubicBezTo>
                  <a:cubicBezTo>
                    <a:pt x="15247" y="1279"/>
                    <a:pt x="15459" y="1279"/>
                    <a:pt x="15353" y="1421"/>
                  </a:cubicBezTo>
                  <a:cubicBezTo>
                    <a:pt x="15247" y="1421"/>
                    <a:pt x="15141" y="2132"/>
                    <a:pt x="15141" y="2274"/>
                  </a:cubicBezTo>
                  <a:cubicBezTo>
                    <a:pt x="15247" y="2558"/>
                    <a:pt x="15247" y="2842"/>
                    <a:pt x="15247" y="3126"/>
                  </a:cubicBezTo>
                  <a:cubicBezTo>
                    <a:pt x="15141" y="3695"/>
                    <a:pt x="15141" y="5116"/>
                    <a:pt x="14506" y="5116"/>
                  </a:cubicBezTo>
                  <a:cubicBezTo>
                    <a:pt x="14082" y="5116"/>
                    <a:pt x="14082" y="4547"/>
                    <a:pt x="13765" y="4405"/>
                  </a:cubicBezTo>
                  <a:cubicBezTo>
                    <a:pt x="13553" y="4263"/>
                    <a:pt x="13341" y="4263"/>
                    <a:pt x="13129" y="3979"/>
                  </a:cubicBezTo>
                  <a:cubicBezTo>
                    <a:pt x="13024" y="3837"/>
                    <a:pt x="11859" y="2984"/>
                    <a:pt x="11965" y="2842"/>
                  </a:cubicBezTo>
                  <a:cubicBezTo>
                    <a:pt x="11965" y="2700"/>
                    <a:pt x="12071" y="2558"/>
                    <a:pt x="12176" y="2416"/>
                  </a:cubicBezTo>
                  <a:cubicBezTo>
                    <a:pt x="12176" y="2274"/>
                    <a:pt x="12388" y="2274"/>
                    <a:pt x="12388" y="2132"/>
                  </a:cubicBezTo>
                  <a:cubicBezTo>
                    <a:pt x="12388" y="2132"/>
                    <a:pt x="12282" y="1989"/>
                    <a:pt x="12282" y="1847"/>
                  </a:cubicBezTo>
                  <a:cubicBezTo>
                    <a:pt x="12388" y="1705"/>
                    <a:pt x="12388" y="1705"/>
                    <a:pt x="12494" y="1563"/>
                  </a:cubicBezTo>
                  <a:cubicBezTo>
                    <a:pt x="12494" y="1421"/>
                    <a:pt x="12706" y="1279"/>
                    <a:pt x="12812" y="1137"/>
                  </a:cubicBezTo>
                  <a:cubicBezTo>
                    <a:pt x="12812" y="995"/>
                    <a:pt x="12600" y="711"/>
                    <a:pt x="12494" y="853"/>
                  </a:cubicBezTo>
                  <a:cubicBezTo>
                    <a:pt x="12494" y="853"/>
                    <a:pt x="12388" y="1137"/>
                    <a:pt x="12388" y="1137"/>
                  </a:cubicBezTo>
                  <a:cubicBezTo>
                    <a:pt x="12282" y="995"/>
                    <a:pt x="12282" y="995"/>
                    <a:pt x="12176" y="853"/>
                  </a:cubicBezTo>
                  <a:cubicBezTo>
                    <a:pt x="12176" y="711"/>
                    <a:pt x="11965" y="995"/>
                    <a:pt x="11859" y="995"/>
                  </a:cubicBezTo>
                  <a:cubicBezTo>
                    <a:pt x="11753" y="1137"/>
                    <a:pt x="11647" y="995"/>
                    <a:pt x="11541" y="995"/>
                  </a:cubicBezTo>
                  <a:cubicBezTo>
                    <a:pt x="11329" y="853"/>
                    <a:pt x="11012" y="711"/>
                    <a:pt x="10694" y="568"/>
                  </a:cubicBezTo>
                  <a:cubicBezTo>
                    <a:pt x="10482" y="568"/>
                    <a:pt x="10906" y="711"/>
                    <a:pt x="10694" y="56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3" name="Shape 1298">
              <a:extLst>
                <a:ext uri="{FF2B5EF4-FFF2-40B4-BE49-F238E27FC236}">
                  <a16:creationId xmlns:a16="http://schemas.microsoft.com/office/drawing/2014/main" xmlns="" id="{C20C5057-5414-44EA-9C2C-957553BE0D21}"/>
                </a:ext>
              </a:extLst>
            </p:cNvPr>
            <p:cNvSpPr/>
            <p:nvPr/>
          </p:nvSpPr>
          <p:spPr>
            <a:xfrm>
              <a:off x="5319411" y="1557859"/>
              <a:ext cx="255679" cy="397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3" h="21600" extrusionOk="0">
                  <a:moveTo>
                    <a:pt x="8100" y="0"/>
                  </a:moveTo>
                  <a:cubicBezTo>
                    <a:pt x="6480" y="0"/>
                    <a:pt x="5400" y="360"/>
                    <a:pt x="3780" y="0"/>
                  </a:cubicBezTo>
                  <a:cubicBezTo>
                    <a:pt x="3240" y="0"/>
                    <a:pt x="2700" y="0"/>
                    <a:pt x="2700" y="360"/>
                  </a:cubicBezTo>
                  <a:cubicBezTo>
                    <a:pt x="3240" y="1080"/>
                    <a:pt x="2700" y="720"/>
                    <a:pt x="2160" y="1080"/>
                  </a:cubicBezTo>
                  <a:cubicBezTo>
                    <a:pt x="2700" y="720"/>
                    <a:pt x="2700" y="1440"/>
                    <a:pt x="2700" y="1440"/>
                  </a:cubicBezTo>
                  <a:cubicBezTo>
                    <a:pt x="2160" y="2160"/>
                    <a:pt x="540" y="1800"/>
                    <a:pt x="1080" y="2880"/>
                  </a:cubicBezTo>
                  <a:cubicBezTo>
                    <a:pt x="2160" y="3600"/>
                    <a:pt x="1620" y="3960"/>
                    <a:pt x="1080" y="4680"/>
                  </a:cubicBezTo>
                  <a:cubicBezTo>
                    <a:pt x="1080" y="5400"/>
                    <a:pt x="2160" y="5400"/>
                    <a:pt x="2700" y="5040"/>
                  </a:cubicBezTo>
                  <a:cubicBezTo>
                    <a:pt x="2160" y="5400"/>
                    <a:pt x="2700" y="5400"/>
                    <a:pt x="2700" y="5760"/>
                  </a:cubicBezTo>
                  <a:cubicBezTo>
                    <a:pt x="2700" y="5400"/>
                    <a:pt x="1620" y="6480"/>
                    <a:pt x="1620" y="6480"/>
                  </a:cubicBezTo>
                  <a:cubicBezTo>
                    <a:pt x="1080" y="6480"/>
                    <a:pt x="0" y="6480"/>
                    <a:pt x="0" y="7200"/>
                  </a:cubicBezTo>
                  <a:cubicBezTo>
                    <a:pt x="540" y="7200"/>
                    <a:pt x="1080" y="6480"/>
                    <a:pt x="1620" y="6840"/>
                  </a:cubicBezTo>
                  <a:cubicBezTo>
                    <a:pt x="1620" y="7200"/>
                    <a:pt x="1620" y="7560"/>
                    <a:pt x="1620" y="7560"/>
                  </a:cubicBezTo>
                  <a:cubicBezTo>
                    <a:pt x="1080" y="7920"/>
                    <a:pt x="1080" y="8280"/>
                    <a:pt x="1080" y="8280"/>
                  </a:cubicBezTo>
                  <a:cubicBezTo>
                    <a:pt x="1080" y="8640"/>
                    <a:pt x="1620" y="7920"/>
                    <a:pt x="2160" y="7920"/>
                  </a:cubicBezTo>
                  <a:cubicBezTo>
                    <a:pt x="2160" y="7560"/>
                    <a:pt x="2700" y="8280"/>
                    <a:pt x="2700" y="8280"/>
                  </a:cubicBezTo>
                  <a:cubicBezTo>
                    <a:pt x="3240" y="8280"/>
                    <a:pt x="2700" y="6840"/>
                    <a:pt x="2160" y="6840"/>
                  </a:cubicBezTo>
                  <a:cubicBezTo>
                    <a:pt x="2700" y="6840"/>
                    <a:pt x="3780" y="7200"/>
                    <a:pt x="3780" y="6840"/>
                  </a:cubicBezTo>
                  <a:cubicBezTo>
                    <a:pt x="3780" y="6840"/>
                    <a:pt x="3240" y="7200"/>
                    <a:pt x="3240" y="7200"/>
                  </a:cubicBezTo>
                  <a:cubicBezTo>
                    <a:pt x="3240" y="7560"/>
                    <a:pt x="3780" y="7920"/>
                    <a:pt x="3780" y="8280"/>
                  </a:cubicBezTo>
                  <a:cubicBezTo>
                    <a:pt x="3780" y="8640"/>
                    <a:pt x="2160" y="9720"/>
                    <a:pt x="3780" y="9720"/>
                  </a:cubicBezTo>
                  <a:cubicBezTo>
                    <a:pt x="3780" y="9720"/>
                    <a:pt x="5400" y="9720"/>
                    <a:pt x="5940" y="9720"/>
                  </a:cubicBezTo>
                  <a:cubicBezTo>
                    <a:pt x="6480" y="9360"/>
                    <a:pt x="8100" y="9360"/>
                    <a:pt x="8100" y="9360"/>
                  </a:cubicBezTo>
                  <a:cubicBezTo>
                    <a:pt x="7560" y="10080"/>
                    <a:pt x="7020" y="10080"/>
                    <a:pt x="7560" y="10800"/>
                  </a:cubicBezTo>
                  <a:cubicBezTo>
                    <a:pt x="8100" y="11880"/>
                    <a:pt x="8100" y="11160"/>
                    <a:pt x="8640" y="11520"/>
                  </a:cubicBezTo>
                  <a:cubicBezTo>
                    <a:pt x="8640" y="11880"/>
                    <a:pt x="8100" y="12600"/>
                    <a:pt x="8640" y="12960"/>
                  </a:cubicBezTo>
                  <a:cubicBezTo>
                    <a:pt x="9180" y="13680"/>
                    <a:pt x="7560" y="13680"/>
                    <a:pt x="7020" y="13680"/>
                  </a:cubicBezTo>
                  <a:cubicBezTo>
                    <a:pt x="5940" y="14040"/>
                    <a:pt x="5400" y="13320"/>
                    <a:pt x="4320" y="14040"/>
                  </a:cubicBezTo>
                  <a:cubicBezTo>
                    <a:pt x="3780" y="14760"/>
                    <a:pt x="6480" y="14400"/>
                    <a:pt x="5940" y="14760"/>
                  </a:cubicBezTo>
                  <a:cubicBezTo>
                    <a:pt x="5940" y="14760"/>
                    <a:pt x="4860" y="15120"/>
                    <a:pt x="4860" y="15120"/>
                  </a:cubicBezTo>
                  <a:cubicBezTo>
                    <a:pt x="4860" y="15480"/>
                    <a:pt x="5400" y="15480"/>
                    <a:pt x="4860" y="15840"/>
                  </a:cubicBezTo>
                  <a:cubicBezTo>
                    <a:pt x="4320" y="16200"/>
                    <a:pt x="3780" y="16560"/>
                    <a:pt x="2700" y="16920"/>
                  </a:cubicBezTo>
                  <a:cubicBezTo>
                    <a:pt x="2160" y="17280"/>
                    <a:pt x="3240" y="17640"/>
                    <a:pt x="3240" y="17640"/>
                  </a:cubicBezTo>
                  <a:cubicBezTo>
                    <a:pt x="3780" y="17640"/>
                    <a:pt x="4860" y="17280"/>
                    <a:pt x="4860" y="17280"/>
                  </a:cubicBezTo>
                  <a:cubicBezTo>
                    <a:pt x="4860" y="17640"/>
                    <a:pt x="6480" y="17640"/>
                    <a:pt x="7020" y="18000"/>
                  </a:cubicBezTo>
                  <a:cubicBezTo>
                    <a:pt x="8100" y="18000"/>
                    <a:pt x="9180" y="17280"/>
                    <a:pt x="9720" y="17280"/>
                  </a:cubicBezTo>
                  <a:cubicBezTo>
                    <a:pt x="9720" y="17280"/>
                    <a:pt x="8640" y="19080"/>
                    <a:pt x="7020" y="18720"/>
                  </a:cubicBezTo>
                  <a:cubicBezTo>
                    <a:pt x="6480" y="18360"/>
                    <a:pt x="5940" y="18720"/>
                    <a:pt x="5400" y="18720"/>
                  </a:cubicBezTo>
                  <a:cubicBezTo>
                    <a:pt x="4320" y="18720"/>
                    <a:pt x="4860" y="18360"/>
                    <a:pt x="4320" y="18360"/>
                  </a:cubicBezTo>
                  <a:cubicBezTo>
                    <a:pt x="4320" y="18360"/>
                    <a:pt x="4320" y="19440"/>
                    <a:pt x="3780" y="19800"/>
                  </a:cubicBezTo>
                  <a:cubicBezTo>
                    <a:pt x="3780" y="19800"/>
                    <a:pt x="3240" y="20160"/>
                    <a:pt x="2700" y="20520"/>
                  </a:cubicBezTo>
                  <a:cubicBezTo>
                    <a:pt x="2700" y="20520"/>
                    <a:pt x="1620" y="20880"/>
                    <a:pt x="1620" y="21240"/>
                  </a:cubicBezTo>
                  <a:cubicBezTo>
                    <a:pt x="1620" y="21240"/>
                    <a:pt x="2700" y="21240"/>
                    <a:pt x="2700" y="21240"/>
                  </a:cubicBezTo>
                  <a:cubicBezTo>
                    <a:pt x="2700" y="21240"/>
                    <a:pt x="2160" y="21240"/>
                    <a:pt x="2700" y="21600"/>
                  </a:cubicBezTo>
                  <a:cubicBezTo>
                    <a:pt x="2700" y="21600"/>
                    <a:pt x="3780" y="20520"/>
                    <a:pt x="4320" y="20520"/>
                  </a:cubicBezTo>
                  <a:cubicBezTo>
                    <a:pt x="4860" y="20520"/>
                    <a:pt x="5940" y="20880"/>
                    <a:pt x="6480" y="20520"/>
                  </a:cubicBezTo>
                  <a:cubicBezTo>
                    <a:pt x="7560" y="20520"/>
                    <a:pt x="7020" y="19800"/>
                    <a:pt x="8100" y="19800"/>
                  </a:cubicBezTo>
                  <a:cubicBezTo>
                    <a:pt x="8640" y="19440"/>
                    <a:pt x="9180" y="19800"/>
                    <a:pt x="10260" y="19800"/>
                  </a:cubicBezTo>
                  <a:cubicBezTo>
                    <a:pt x="10800" y="20160"/>
                    <a:pt x="11340" y="19440"/>
                    <a:pt x="12420" y="19800"/>
                  </a:cubicBezTo>
                  <a:cubicBezTo>
                    <a:pt x="12960" y="20160"/>
                    <a:pt x="14040" y="19800"/>
                    <a:pt x="14580" y="19440"/>
                  </a:cubicBezTo>
                  <a:cubicBezTo>
                    <a:pt x="15660" y="19440"/>
                    <a:pt x="17280" y="19440"/>
                    <a:pt x="18360" y="19440"/>
                  </a:cubicBezTo>
                  <a:cubicBezTo>
                    <a:pt x="18360" y="19440"/>
                    <a:pt x="20520" y="18360"/>
                    <a:pt x="20520" y="18360"/>
                  </a:cubicBezTo>
                  <a:cubicBezTo>
                    <a:pt x="19980" y="18000"/>
                    <a:pt x="17820" y="18360"/>
                    <a:pt x="17820" y="18000"/>
                  </a:cubicBezTo>
                  <a:cubicBezTo>
                    <a:pt x="17820" y="17640"/>
                    <a:pt x="19980" y="16560"/>
                    <a:pt x="20520" y="16560"/>
                  </a:cubicBezTo>
                  <a:cubicBezTo>
                    <a:pt x="21060" y="15840"/>
                    <a:pt x="21600" y="14400"/>
                    <a:pt x="19440" y="14400"/>
                  </a:cubicBezTo>
                  <a:cubicBezTo>
                    <a:pt x="18900" y="14400"/>
                    <a:pt x="17820" y="14760"/>
                    <a:pt x="17280" y="14760"/>
                  </a:cubicBezTo>
                  <a:cubicBezTo>
                    <a:pt x="16200" y="14400"/>
                    <a:pt x="17280" y="14400"/>
                    <a:pt x="17280" y="14040"/>
                  </a:cubicBezTo>
                  <a:cubicBezTo>
                    <a:pt x="17280" y="13680"/>
                    <a:pt x="17280" y="13320"/>
                    <a:pt x="16740" y="12960"/>
                  </a:cubicBezTo>
                  <a:cubicBezTo>
                    <a:pt x="16740" y="12960"/>
                    <a:pt x="14580" y="12600"/>
                    <a:pt x="15120" y="12240"/>
                  </a:cubicBezTo>
                  <a:cubicBezTo>
                    <a:pt x="15120" y="12240"/>
                    <a:pt x="16200" y="12600"/>
                    <a:pt x="16200" y="12240"/>
                  </a:cubicBezTo>
                  <a:cubicBezTo>
                    <a:pt x="16740" y="11880"/>
                    <a:pt x="16200" y="11520"/>
                    <a:pt x="15660" y="11160"/>
                  </a:cubicBezTo>
                  <a:cubicBezTo>
                    <a:pt x="14040" y="10440"/>
                    <a:pt x="13500" y="10440"/>
                    <a:pt x="12420" y="9000"/>
                  </a:cubicBezTo>
                  <a:cubicBezTo>
                    <a:pt x="11880" y="8280"/>
                    <a:pt x="11340" y="7560"/>
                    <a:pt x="9720" y="6840"/>
                  </a:cubicBezTo>
                  <a:cubicBezTo>
                    <a:pt x="9180" y="6480"/>
                    <a:pt x="7020" y="7200"/>
                    <a:pt x="6480" y="6480"/>
                  </a:cubicBezTo>
                  <a:cubicBezTo>
                    <a:pt x="6480" y="6480"/>
                    <a:pt x="9720" y="6120"/>
                    <a:pt x="9180" y="5760"/>
                  </a:cubicBezTo>
                  <a:cubicBezTo>
                    <a:pt x="9180" y="5760"/>
                    <a:pt x="8100" y="6120"/>
                    <a:pt x="7560" y="5760"/>
                  </a:cubicBezTo>
                  <a:cubicBezTo>
                    <a:pt x="7560" y="5760"/>
                    <a:pt x="9720" y="5400"/>
                    <a:pt x="9720" y="5400"/>
                  </a:cubicBezTo>
                  <a:cubicBezTo>
                    <a:pt x="10260" y="5040"/>
                    <a:pt x="11880" y="3240"/>
                    <a:pt x="11340" y="2880"/>
                  </a:cubicBezTo>
                  <a:cubicBezTo>
                    <a:pt x="10800" y="2160"/>
                    <a:pt x="9180" y="2160"/>
                    <a:pt x="8100" y="2160"/>
                  </a:cubicBezTo>
                  <a:cubicBezTo>
                    <a:pt x="7560" y="2520"/>
                    <a:pt x="4860" y="2520"/>
                    <a:pt x="4860" y="2520"/>
                  </a:cubicBezTo>
                  <a:cubicBezTo>
                    <a:pt x="4860" y="2520"/>
                    <a:pt x="5940" y="2160"/>
                    <a:pt x="5940" y="2160"/>
                  </a:cubicBezTo>
                  <a:cubicBezTo>
                    <a:pt x="5940" y="2160"/>
                    <a:pt x="4860" y="1800"/>
                    <a:pt x="4860" y="2160"/>
                  </a:cubicBezTo>
                  <a:cubicBezTo>
                    <a:pt x="4860" y="1800"/>
                    <a:pt x="9720" y="360"/>
                    <a:pt x="8100" y="0"/>
                  </a:cubicBezTo>
                  <a:cubicBezTo>
                    <a:pt x="7560" y="0"/>
                    <a:pt x="9180" y="360"/>
                    <a:pt x="81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4" name="Shape 1299">
              <a:extLst>
                <a:ext uri="{FF2B5EF4-FFF2-40B4-BE49-F238E27FC236}">
                  <a16:creationId xmlns:a16="http://schemas.microsoft.com/office/drawing/2014/main" xmlns="" id="{A033C28F-128E-4E02-BC35-36FABDFD6024}"/>
                </a:ext>
              </a:extLst>
            </p:cNvPr>
            <p:cNvSpPr/>
            <p:nvPr/>
          </p:nvSpPr>
          <p:spPr>
            <a:xfrm>
              <a:off x="4724567" y="1148639"/>
              <a:ext cx="349878" cy="166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0769" extrusionOk="0">
                  <a:moveTo>
                    <a:pt x="20883" y="7477"/>
                  </a:moveTo>
                  <a:cubicBezTo>
                    <a:pt x="20883" y="7477"/>
                    <a:pt x="19283" y="6646"/>
                    <a:pt x="19283" y="6646"/>
                  </a:cubicBezTo>
                  <a:cubicBezTo>
                    <a:pt x="19283" y="6646"/>
                    <a:pt x="19683" y="5815"/>
                    <a:pt x="19683" y="5815"/>
                  </a:cubicBezTo>
                  <a:cubicBezTo>
                    <a:pt x="19283" y="5815"/>
                    <a:pt x="18483" y="5815"/>
                    <a:pt x="18883" y="4984"/>
                  </a:cubicBezTo>
                  <a:cubicBezTo>
                    <a:pt x="18883" y="4984"/>
                    <a:pt x="19283" y="4154"/>
                    <a:pt x="19283" y="4154"/>
                  </a:cubicBezTo>
                  <a:cubicBezTo>
                    <a:pt x="18883" y="3323"/>
                    <a:pt x="18083" y="3323"/>
                    <a:pt x="18083" y="3323"/>
                  </a:cubicBezTo>
                  <a:cubicBezTo>
                    <a:pt x="18083" y="2492"/>
                    <a:pt x="18883" y="1661"/>
                    <a:pt x="18883" y="1661"/>
                  </a:cubicBezTo>
                  <a:cubicBezTo>
                    <a:pt x="18883" y="1661"/>
                    <a:pt x="17283" y="2492"/>
                    <a:pt x="16883" y="1661"/>
                  </a:cubicBezTo>
                  <a:cubicBezTo>
                    <a:pt x="16483" y="831"/>
                    <a:pt x="16083" y="0"/>
                    <a:pt x="15283" y="0"/>
                  </a:cubicBezTo>
                  <a:cubicBezTo>
                    <a:pt x="14883" y="0"/>
                    <a:pt x="15683" y="1661"/>
                    <a:pt x="15283" y="2492"/>
                  </a:cubicBezTo>
                  <a:cubicBezTo>
                    <a:pt x="14883" y="3323"/>
                    <a:pt x="14483" y="2492"/>
                    <a:pt x="14083" y="3323"/>
                  </a:cubicBezTo>
                  <a:cubicBezTo>
                    <a:pt x="13683" y="4154"/>
                    <a:pt x="13283" y="3323"/>
                    <a:pt x="12483" y="3323"/>
                  </a:cubicBezTo>
                  <a:cubicBezTo>
                    <a:pt x="11683" y="2492"/>
                    <a:pt x="12883" y="5815"/>
                    <a:pt x="12483" y="6646"/>
                  </a:cubicBezTo>
                  <a:cubicBezTo>
                    <a:pt x="12483" y="6646"/>
                    <a:pt x="10883" y="831"/>
                    <a:pt x="10083" y="3323"/>
                  </a:cubicBezTo>
                  <a:cubicBezTo>
                    <a:pt x="9683" y="3323"/>
                    <a:pt x="10083" y="4984"/>
                    <a:pt x="9683" y="5815"/>
                  </a:cubicBezTo>
                  <a:cubicBezTo>
                    <a:pt x="9683" y="6646"/>
                    <a:pt x="8483" y="3323"/>
                    <a:pt x="8083" y="3323"/>
                  </a:cubicBezTo>
                  <a:cubicBezTo>
                    <a:pt x="7683" y="3323"/>
                    <a:pt x="8883" y="6646"/>
                    <a:pt x="8083" y="6646"/>
                  </a:cubicBezTo>
                  <a:cubicBezTo>
                    <a:pt x="7683" y="6646"/>
                    <a:pt x="7683" y="6646"/>
                    <a:pt x="7283" y="6646"/>
                  </a:cubicBezTo>
                  <a:cubicBezTo>
                    <a:pt x="6883" y="6646"/>
                    <a:pt x="6483" y="8307"/>
                    <a:pt x="6483" y="9138"/>
                  </a:cubicBezTo>
                  <a:cubicBezTo>
                    <a:pt x="6483" y="8307"/>
                    <a:pt x="5283" y="6646"/>
                    <a:pt x="5283" y="5815"/>
                  </a:cubicBezTo>
                  <a:cubicBezTo>
                    <a:pt x="5283" y="5815"/>
                    <a:pt x="6083" y="5815"/>
                    <a:pt x="6083" y="5815"/>
                  </a:cubicBezTo>
                  <a:cubicBezTo>
                    <a:pt x="6083" y="4984"/>
                    <a:pt x="5283" y="3323"/>
                    <a:pt x="5283" y="3323"/>
                  </a:cubicBezTo>
                  <a:cubicBezTo>
                    <a:pt x="4883" y="3323"/>
                    <a:pt x="2883" y="-831"/>
                    <a:pt x="2483" y="831"/>
                  </a:cubicBezTo>
                  <a:cubicBezTo>
                    <a:pt x="2483" y="1661"/>
                    <a:pt x="3683" y="1661"/>
                    <a:pt x="3283" y="2492"/>
                  </a:cubicBezTo>
                  <a:cubicBezTo>
                    <a:pt x="3283" y="2492"/>
                    <a:pt x="3283" y="2492"/>
                    <a:pt x="2883" y="2492"/>
                  </a:cubicBezTo>
                  <a:cubicBezTo>
                    <a:pt x="3683" y="1661"/>
                    <a:pt x="4083" y="4984"/>
                    <a:pt x="3683" y="5815"/>
                  </a:cubicBezTo>
                  <a:cubicBezTo>
                    <a:pt x="3683" y="5815"/>
                    <a:pt x="483" y="0"/>
                    <a:pt x="1683" y="4154"/>
                  </a:cubicBezTo>
                  <a:cubicBezTo>
                    <a:pt x="1683" y="4154"/>
                    <a:pt x="883" y="4154"/>
                    <a:pt x="883" y="4154"/>
                  </a:cubicBezTo>
                  <a:cubicBezTo>
                    <a:pt x="883" y="4984"/>
                    <a:pt x="1683" y="4984"/>
                    <a:pt x="1683" y="4984"/>
                  </a:cubicBezTo>
                  <a:cubicBezTo>
                    <a:pt x="1683" y="4154"/>
                    <a:pt x="1683" y="5815"/>
                    <a:pt x="1683" y="5815"/>
                  </a:cubicBezTo>
                  <a:cubicBezTo>
                    <a:pt x="1683" y="5815"/>
                    <a:pt x="883" y="4984"/>
                    <a:pt x="483" y="4984"/>
                  </a:cubicBezTo>
                  <a:cubicBezTo>
                    <a:pt x="883" y="4984"/>
                    <a:pt x="-317" y="7477"/>
                    <a:pt x="83" y="6646"/>
                  </a:cubicBezTo>
                  <a:cubicBezTo>
                    <a:pt x="-317" y="8307"/>
                    <a:pt x="2883" y="7477"/>
                    <a:pt x="2883" y="7477"/>
                  </a:cubicBezTo>
                  <a:cubicBezTo>
                    <a:pt x="3283" y="7477"/>
                    <a:pt x="4883" y="8307"/>
                    <a:pt x="4883" y="8307"/>
                  </a:cubicBezTo>
                  <a:cubicBezTo>
                    <a:pt x="4483" y="8307"/>
                    <a:pt x="4083" y="8307"/>
                    <a:pt x="4083" y="9138"/>
                  </a:cubicBezTo>
                  <a:cubicBezTo>
                    <a:pt x="4083" y="9138"/>
                    <a:pt x="4483" y="9969"/>
                    <a:pt x="4483" y="9969"/>
                  </a:cubicBezTo>
                  <a:cubicBezTo>
                    <a:pt x="4083" y="10800"/>
                    <a:pt x="3283" y="10800"/>
                    <a:pt x="2883" y="10800"/>
                  </a:cubicBezTo>
                  <a:cubicBezTo>
                    <a:pt x="2883" y="10800"/>
                    <a:pt x="483" y="11631"/>
                    <a:pt x="883" y="11631"/>
                  </a:cubicBezTo>
                  <a:cubicBezTo>
                    <a:pt x="1683" y="12461"/>
                    <a:pt x="2883" y="11631"/>
                    <a:pt x="3683" y="12461"/>
                  </a:cubicBezTo>
                  <a:cubicBezTo>
                    <a:pt x="4083" y="13292"/>
                    <a:pt x="4083" y="14123"/>
                    <a:pt x="4483" y="14123"/>
                  </a:cubicBezTo>
                  <a:cubicBezTo>
                    <a:pt x="4483" y="14123"/>
                    <a:pt x="5283" y="13292"/>
                    <a:pt x="5683" y="13292"/>
                  </a:cubicBezTo>
                  <a:cubicBezTo>
                    <a:pt x="5283" y="13292"/>
                    <a:pt x="4883" y="14123"/>
                    <a:pt x="4883" y="14123"/>
                  </a:cubicBezTo>
                  <a:cubicBezTo>
                    <a:pt x="4883" y="14954"/>
                    <a:pt x="5683" y="14123"/>
                    <a:pt x="5683" y="14123"/>
                  </a:cubicBezTo>
                  <a:cubicBezTo>
                    <a:pt x="6083" y="14954"/>
                    <a:pt x="2883" y="18277"/>
                    <a:pt x="3683" y="18277"/>
                  </a:cubicBezTo>
                  <a:cubicBezTo>
                    <a:pt x="4483" y="19107"/>
                    <a:pt x="5283" y="18277"/>
                    <a:pt x="5683" y="18277"/>
                  </a:cubicBezTo>
                  <a:cubicBezTo>
                    <a:pt x="6483" y="18277"/>
                    <a:pt x="7283" y="18277"/>
                    <a:pt x="8083" y="19107"/>
                  </a:cubicBezTo>
                  <a:cubicBezTo>
                    <a:pt x="7683" y="18277"/>
                    <a:pt x="7683" y="19107"/>
                    <a:pt x="7683" y="19107"/>
                  </a:cubicBezTo>
                  <a:cubicBezTo>
                    <a:pt x="8083" y="19938"/>
                    <a:pt x="8483" y="19938"/>
                    <a:pt x="8483" y="19938"/>
                  </a:cubicBezTo>
                  <a:cubicBezTo>
                    <a:pt x="9283" y="20769"/>
                    <a:pt x="10483" y="20769"/>
                    <a:pt x="11283" y="20769"/>
                  </a:cubicBezTo>
                  <a:cubicBezTo>
                    <a:pt x="12083" y="20769"/>
                    <a:pt x="12083" y="19938"/>
                    <a:pt x="12883" y="19938"/>
                  </a:cubicBezTo>
                  <a:cubicBezTo>
                    <a:pt x="13683" y="19107"/>
                    <a:pt x="14483" y="19107"/>
                    <a:pt x="15283" y="18277"/>
                  </a:cubicBezTo>
                  <a:cubicBezTo>
                    <a:pt x="16483" y="16615"/>
                    <a:pt x="16883" y="15784"/>
                    <a:pt x="18083" y="14954"/>
                  </a:cubicBezTo>
                  <a:cubicBezTo>
                    <a:pt x="18883" y="14954"/>
                    <a:pt x="19283" y="12461"/>
                    <a:pt x="20483" y="12461"/>
                  </a:cubicBezTo>
                  <a:cubicBezTo>
                    <a:pt x="20483" y="11631"/>
                    <a:pt x="20883" y="11631"/>
                    <a:pt x="20483" y="10800"/>
                  </a:cubicBezTo>
                  <a:cubicBezTo>
                    <a:pt x="20083" y="9969"/>
                    <a:pt x="20883" y="9969"/>
                    <a:pt x="21283" y="9969"/>
                  </a:cubicBezTo>
                  <a:cubicBezTo>
                    <a:pt x="21283" y="9969"/>
                    <a:pt x="20483" y="9138"/>
                    <a:pt x="20483" y="9138"/>
                  </a:cubicBezTo>
                  <a:cubicBezTo>
                    <a:pt x="20483" y="8307"/>
                    <a:pt x="21283" y="7477"/>
                    <a:pt x="20883" y="7477"/>
                  </a:cubicBezTo>
                  <a:cubicBezTo>
                    <a:pt x="20083" y="6646"/>
                    <a:pt x="21283" y="7477"/>
                    <a:pt x="20883" y="747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5" name="Shape 1300">
              <a:extLst>
                <a:ext uri="{FF2B5EF4-FFF2-40B4-BE49-F238E27FC236}">
                  <a16:creationId xmlns:a16="http://schemas.microsoft.com/office/drawing/2014/main" xmlns="" id="{02403A4E-CF85-44F5-BC65-0F3950BA684E}"/>
                </a:ext>
              </a:extLst>
            </p:cNvPr>
            <p:cNvSpPr/>
            <p:nvPr/>
          </p:nvSpPr>
          <p:spPr>
            <a:xfrm>
              <a:off x="7202738" y="512996"/>
              <a:ext cx="583725" cy="404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339" extrusionOk="0">
                  <a:moveTo>
                    <a:pt x="20160" y="87"/>
                  </a:moveTo>
                  <a:cubicBezTo>
                    <a:pt x="19440" y="87"/>
                    <a:pt x="19200" y="-261"/>
                    <a:pt x="18480" y="436"/>
                  </a:cubicBezTo>
                  <a:cubicBezTo>
                    <a:pt x="18240" y="436"/>
                    <a:pt x="17280" y="784"/>
                    <a:pt x="17520" y="1133"/>
                  </a:cubicBezTo>
                  <a:cubicBezTo>
                    <a:pt x="17280" y="1133"/>
                    <a:pt x="16320" y="1829"/>
                    <a:pt x="15840" y="1829"/>
                  </a:cubicBezTo>
                  <a:cubicBezTo>
                    <a:pt x="15360" y="1829"/>
                    <a:pt x="14640" y="2178"/>
                    <a:pt x="14160" y="2526"/>
                  </a:cubicBezTo>
                  <a:cubicBezTo>
                    <a:pt x="13440" y="2526"/>
                    <a:pt x="12960" y="2526"/>
                    <a:pt x="12240" y="2526"/>
                  </a:cubicBezTo>
                  <a:cubicBezTo>
                    <a:pt x="12240" y="2526"/>
                    <a:pt x="10800" y="2526"/>
                    <a:pt x="11040" y="2874"/>
                  </a:cubicBezTo>
                  <a:cubicBezTo>
                    <a:pt x="11040" y="2874"/>
                    <a:pt x="11520" y="2874"/>
                    <a:pt x="11520" y="2874"/>
                  </a:cubicBezTo>
                  <a:cubicBezTo>
                    <a:pt x="11280" y="3223"/>
                    <a:pt x="10800" y="3223"/>
                    <a:pt x="10560" y="3571"/>
                  </a:cubicBezTo>
                  <a:cubicBezTo>
                    <a:pt x="10320" y="3571"/>
                    <a:pt x="9840" y="3571"/>
                    <a:pt x="9360" y="3571"/>
                  </a:cubicBezTo>
                  <a:cubicBezTo>
                    <a:pt x="9120" y="3571"/>
                    <a:pt x="9120" y="3571"/>
                    <a:pt x="8640" y="3920"/>
                  </a:cubicBezTo>
                  <a:cubicBezTo>
                    <a:pt x="8400" y="4965"/>
                    <a:pt x="8160" y="4616"/>
                    <a:pt x="7680" y="4616"/>
                  </a:cubicBezTo>
                  <a:cubicBezTo>
                    <a:pt x="7200" y="4965"/>
                    <a:pt x="7440" y="5662"/>
                    <a:pt x="6720" y="5662"/>
                  </a:cubicBezTo>
                  <a:cubicBezTo>
                    <a:pt x="6240" y="5662"/>
                    <a:pt x="6480" y="6358"/>
                    <a:pt x="6240" y="6358"/>
                  </a:cubicBezTo>
                  <a:cubicBezTo>
                    <a:pt x="6000" y="6707"/>
                    <a:pt x="5280" y="6010"/>
                    <a:pt x="5520" y="6358"/>
                  </a:cubicBezTo>
                  <a:cubicBezTo>
                    <a:pt x="5520" y="6707"/>
                    <a:pt x="6240" y="7055"/>
                    <a:pt x="6240" y="7055"/>
                  </a:cubicBezTo>
                  <a:cubicBezTo>
                    <a:pt x="6240" y="7055"/>
                    <a:pt x="5280" y="7404"/>
                    <a:pt x="5280" y="7404"/>
                  </a:cubicBezTo>
                  <a:cubicBezTo>
                    <a:pt x="5280" y="7752"/>
                    <a:pt x="6480" y="7752"/>
                    <a:pt x="6480" y="7752"/>
                  </a:cubicBezTo>
                  <a:cubicBezTo>
                    <a:pt x="6480" y="8100"/>
                    <a:pt x="4800" y="8100"/>
                    <a:pt x="5040" y="8449"/>
                  </a:cubicBezTo>
                  <a:cubicBezTo>
                    <a:pt x="5040" y="8100"/>
                    <a:pt x="5520" y="8449"/>
                    <a:pt x="5520" y="8449"/>
                  </a:cubicBezTo>
                  <a:cubicBezTo>
                    <a:pt x="5040" y="8797"/>
                    <a:pt x="4800" y="8449"/>
                    <a:pt x="4800" y="8797"/>
                  </a:cubicBezTo>
                  <a:cubicBezTo>
                    <a:pt x="4560" y="9145"/>
                    <a:pt x="5040" y="9494"/>
                    <a:pt x="5040" y="9494"/>
                  </a:cubicBezTo>
                  <a:cubicBezTo>
                    <a:pt x="4800" y="9494"/>
                    <a:pt x="4560" y="9494"/>
                    <a:pt x="4320" y="9494"/>
                  </a:cubicBezTo>
                  <a:cubicBezTo>
                    <a:pt x="4320" y="9494"/>
                    <a:pt x="4800" y="9842"/>
                    <a:pt x="5040" y="9842"/>
                  </a:cubicBezTo>
                  <a:cubicBezTo>
                    <a:pt x="4560" y="9842"/>
                    <a:pt x="4320" y="9842"/>
                    <a:pt x="4080" y="10191"/>
                  </a:cubicBezTo>
                  <a:cubicBezTo>
                    <a:pt x="3840" y="10539"/>
                    <a:pt x="3600" y="10539"/>
                    <a:pt x="3360" y="10539"/>
                  </a:cubicBezTo>
                  <a:cubicBezTo>
                    <a:pt x="2880" y="10887"/>
                    <a:pt x="2880" y="11236"/>
                    <a:pt x="3360" y="11236"/>
                  </a:cubicBezTo>
                  <a:cubicBezTo>
                    <a:pt x="3600" y="11236"/>
                    <a:pt x="4320" y="11584"/>
                    <a:pt x="4560" y="11584"/>
                  </a:cubicBezTo>
                  <a:cubicBezTo>
                    <a:pt x="4080" y="11933"/>
                    <a:pt x="3600" y="11236"/>
                    <a:pt x="3600" y="12281"/>
                  </a:cubicBezTo>
                  <a:cubicBezTo>
                    <a:pt x="3600" y="12629"/>
                    <a:pt x="2400" y="12629"/>
                    <a:pt x="2160" y="12978"/>
                  </a:cubicBezTo>
                  <a:cubicBezTo>
                    <a:pt x="1920" y="13326"/>
                    <a:pt x="2160" y="13326"/>
                    <a:pt x="2160" y="13674"/>
                  </a:cubicBezTo>
                  <a:cubicBezTo>
                    <a:pt x="2160" y="13674"/>
                    <a:pt x="1440" y="14023"/>
                    <a:pt x="1440" y="14023"/>
                  </a:cubicBezTo>
                  <a:cubicBezTo>
                    <a:pt x="480" y="14371"/>
                    <a:pt x="1680" y="14371"/>
                    <a:pt x="1680" y="14720"/>
                  </a:cubicBezTo>
                  <a:cubicBezTo>
                    <a:pt x="1920" y="15068"/>
                    <a:pt x="1200" y="16113"/>
                    <a:pt x="1200" y="16113"/>
                  </a:cubicBezTo>
                  <a:cubicBezTo>
                    <a:pt x="720" y="16810"/>
                    <a:pt x="0" y="16113"/>
                    <a:pt x="0" y="17507"/>
                  </a:cubicBezTo>
                  <a:cubicBezTo>
                    <a:pt x="0" y="18900"/>
                    <a:pt x="480" y="18204"/>
                    <a:pt x="960" y="18204"/>
                  </a:cubicBezTo>
                  <a:cubicBezTo>
                    <a:pt x="1440" y="18552"/>
                    <a:pt x="1680" y="18900"/>
                    <a:pt x="2160" y="18552"/>
                  </a:cubicBezTo>
                  <a:cubicBezTo>
                    <a:pt x="2160" y="18552"/>
                    <a:pt x="2640" y="19249"/>
                    <a:pt x="2880" y="18900"/>
                  </a:cubicBezTo>
                  <a:cubicBezTo>
                    <a:pt x="2880" y="18900"/>
                    <a:pt x="2400" y="18900"/>
                    <a:pt x="2400" y="19249"/>
                  </a:cubicBezTo>
                  <a:cubicBezTo>
                    <a:pt x="2640" y="19249"/>
                    <a:pt x="2880" y="19249"/>
                    <a:pt x="2880" y="19249"/>
                  </a:cubicBezTo>
                  <a:cubicBezTo>
                    <a:pt x="2880" y="19249"/>
                    <a:pt x="2400" y="20642"/>
                    <a:pt x="2400" y="20642"/>
                  </a:cubicBezTo>
                  <a:cubicBezTo>
                    <a:pt x="2880" y="20991"/>
                    <a:pt x="3360" y="20991"/>
                    <a:pt x="3840" y="21339"/>
                  </a:cubicBezTo>
                  <a:cubicBezTo>
                    <a:pt x="4560" y="21339"/>
                    <a:pt x="4800" y="21339"/>
                    <a:pt x="5520" y="21339"/>
                  </a:cubicBezTo>
                  <a:cubicBezTo>
                    <a:pt x="5760" y="20991"/>
                    <a:pt x="6000" y="20991"/>
                    <a:pt x="6240" y="20991"/>
                  </a:cubicBezTo>
                  <a:cubicBezTo>
                    <a:pt x="6480" y="21339"/>
                    <a:pt x="6720" y="21339"/>
                    <a:pt x="7200" y="21339"/>
                  </a:cubicBezTo>
                  <a:cubicBezTo>
                    <a:pt x="7440" y="21339"/>
                    <a:pt x="6480" y="20294"/>
                    <a:pt x="6240" y="20294"/>
                  </a:cubicBezTo>
                  <a:cubicBezTo>
                    <a:pt x="5760" y="19597"/>
                    <a:pt x="5520" y="18900"/>
                    <a:pt x="5280" y="18204"/>
                  </a:cubicBezTo>
                  <a:cubicBezTo>
                    <a:pt x="4800" y="17507"/>
                    <a:pt x="5040" y="17158"/>
                    <a:pt x="4800" y="16462"/>
                  </a:cubicBezTo>
                  <a:cubicBezTo>
                    <a:pt x="4560" y="15416"/>
                    <a:pt x="4320" y="15416"/>
                    <a:pt x="4800" y="14720"/>
                  </a:cubicBezTo>
                  <a:cubicBezTo>
                    <a:pt x="5040" y="14720"/>
                    <a:pt x="4800" y="14720"/>
                    <a:pt x="4800" y="14371"/>
                  </a:cubicBezTo>
                  <a:cubicBezTo>
                    <a:pt x="5040" y="14023"/>
                    <a:pt x="5760" y="14371"/>
                    <a:pt x="5760" y="14023"/>
                  </a:cubicBezTo>
                  <a:cubicBezTo>
                    <a:pt x="5760" y="14023"/>
                    <a:pt x="5280" y="13674"/>
                    <a:pt x="5280" y="13674"/>
                  </a:cubicBezTo>
                  <a:cubicBezTo>
                    <a:pt x="5520" y="13326"/>
                    <a:pt x="6240" y="13674"/>
                    <a:pt x="6240" y="13326"/>
                  </a:cubicBezTo>
                  <a:cubicBezTo>
                    <a:pt x="6240" y="12978"/>
                    <a:pt x="5040" y="12629"/>
                    <a:pt x="5040" y="12281"/>
                  </a:cubicBezTo>
                  <a:cubicBezTo>
                    <a:pt x="5040" y="12281"/>
                    <a:pt x="6960" y="12629"/>
                    <a:pt x="6960" y="12629"/>
                  </a:cubicBezTo>
                  <a:cubicBezTo>
                    <a:pt x="6960" y="12281"/>
                    <a:pt x="6480" y="11933"/>
                    <a:pt x="6480" y="11584"/>
                  </a:cubicBezTo>
                  <a:cubicBezTo>
                    <a:pt x="6480" y="11236"/>
                    <a:pt x="7200" y="11933"/>
                    <a:pt x="7440" y="11584"/>
                  </a:cubicBezTo>
                  <a:cubicBezTo>
                    <a:pt x="7440" y="11236"/>
                    <a:pt x="6480" y="10539"/>
                    <a:pt x="6480" y="10887"/>
                  </a:cubicBezTo>
                  <a:cubicBezTo>
                    <a:pt x="6480" y="10539"/>
                    <a:pt x="7440" y="11236"/>
                    <a:pt x="7680" y="10887"/>
                  </a:cubicBezTo>
                  <a:cubicBezTo>
                    <a:pt x="7680" y="10887"/>
                    <a:pt x="7920" y="10539"/>
                    <a:pt x="7680" y="10539"/>
                  </a:cubicBezTo>
                  <a:cubicBezTo>
                    <a:pt x="7680" y="10539"/>
                    <a:pt x="7200" y="9842"/>
                    <a:pt x="7200" y="9842"/>
                  </a:cubicBezTo>
                  <a:cubicBezTo>
                    <a:pt x="7680" y="9842"/>
                    <a:pt x="7920" y="10191"/>
                    <a:pt x="8400" y="9842"/>
                  </a:cubicBezTo>
                  <a:cubicBezTo>
                    <a:pt x="8400" y="9494"/>
                    <a:pt x="8880" y="9145"/>
                    <a:pt x="8880" y="9145"/>
                  </a:cubicBezTo>
                  <a:cubicBezTo>
                    <a:pt x="8880" y="8797"/>
                    <a:pt x="8400" y="8797"/>
                    <a:pt x="8400" y="8797"/>
                  </a:cubicBezTo>
                  <a:cubicBezTo>
                    <a:pt x="8640" y="8797"/>
                    <a:pt x="9360" y="8797"/>
                    <a:pt x="9360" y="8100"/>
                  </a:cubicBezTo>
                  <a:cubicBezTo>
                    <a:pt x="9360" y="7404"/>
                    <a:pt x="9840" y="8449"/>
                    <a:pt x="10080" y="8100"/>
                  </a:cubicBezTo>
                  <a:cubicBezTo>
                    <a:pt x="10080" y="8100"/>
                    <a:pt x="9840" y="7752"/>
                    <a:pt x="9840" y="7752"/>
                  </a:cubicBezTo>
                  <a:cubicBezTo>
                    <a:pt x="10080" y="7404"/>
                    <a:pt x="10800" y="7752"/>
                    <a:pt x="10800" y="7404"/>
                  </a:cubicBezTo>
                  <a:cubicBezTo>
                    <a:pt x="11040" y="7055"/>
                    <a:pt x="10800" y="6707"/>
                    <a:pt x="10560" y="6707"/>
                  </a:cubicBezTo>
                  <a:cubicBezTo>
                    <a:pt x="11760" y="6010"/>
                    <a:pt x="12720" y="5313"/>
                    <a:pt x="13920" y="4965"/>
                  </a:cubicBezTo>
                  <a:cubicBezTo>
                    <a:pt x="14640" y="4616"/>
                    <a:pt x="15600" y="4268"/>
                    <a:pt x="16320" y="3920"/>
                  </a:cubicBezTo>
                  <a:cubicBezTo>
                    <a:pt x="17520" y="3571"/>
                    <a:pt x="18480" y="3223"/>
                    <a:pt x="19440" y="2526"/>
                  </a:cubicBezTo>
                  <a:cubicBezTo>
                    <a:pt x="19920" y="2526"/>
                    <a:pt x="20640" y="1829"/>
                    <a:pt x="21120" y="1133"/>
                  </a:cubicBezTo>
                  <a:cubicBezTo>
                    <a:pt x="21600" y="436"/>
                    <a:pt x="20640" y="87"/>
                    <a:pt x="20160" y="87"/>
                  </a:cubicBezTo>
                  <a:cubicBezTo>
                    <a:pt x="19680" y="87"/>
                    <a:pt x="20640" y="87"/>
                    <a:pt x="20160" y="8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6" name="Shape 1301">
              <a:extLst>
                <a:ext uri="{FF2B5EF4-FFF2-40B4-BE49-F238E27FC236}">
                  <a16:creationId xmlns:a16="http://schemas.microsoft.com/office/drawing/2014/main" xmlns="" id="{03889D3D-3F72-4B60-B19A-F6038621379A}"/>
                </a:ext>
              </a:extLst>
            </p:cNvPr>
            <p:cNvSpPr/>
            <p:nvPr/>
          </p:nvSpPr>
          <p:spPr>
            <a:xfrm>
              <a:off x="8729786" y="337199"/>
              <a:ext cx="196001" cy="10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0" h="21263" extrusionOk="0">
                  <a:moveTo>
                    <a:pt x="10232" y="8100"/>
                  </a:moveTo>
                  <a:cubicBezTo>
                    <a:pt x="10232" y="8100"/>
                    <a:pt x="12257" y="2700"/>
                    <a:pt x="12257" y="1350"/>
                  </a:cubicBezTo>
                  <a:cubicBezTo>
                    <a:pt x="11582" y="0"/>
                    <a:pt x="10907" y="0"/>
                    <a:pt x="10232" y="0"/>
                  </a:cubicBezTo>
                  <a:cubicBezTo>
                    <a:pt x="9557" y="0"/>
                    <a:pt x="9557" y="2700"/>
                    <a:pt x="9557" y="2700"/>
                  </a:cubicBezTo>
                  <a:cubicBezTo>
                    <a:pt x="8207" y="2700"/>
                    <a:pt x="7532" y="0"/>
                    <a:pt x="6182" y="2700"/>
                  </a:cubicBezTo>
                  <a:cubicBezTo>
                    <a:pt x="6182" y="2700"/>
                    <a:pt x="4832" y="4050"/>
                    <a:pt x="5507" y="5400"/>
                  </a:cubicBezTo>
                  <a:cubicBezTo>
                    <a:pt x="6182" y="5400"/>
                    <a:pt x="6857" y="6750"/>
                    <a:pt x="7532" y="5400"/>
                  </a:cubicBezTo>
                  <a:cubicBezTo>
                    <a:pt x="6182" y="6750"/>
                    <a:pt x="2807" y="8100"/>
                    <a:pt x="6182" y="10800"/>
                  </a:cubicBezTo>
                  <a:cubicBezTo>
                    <a:pt x="4157" y="9450"/>
                    <a:pt x="3482" y="10800"/>
                    <a:pt x="2807" y="13500"/>
                  </a:cubicBezTo>
                  <a:cubicBezTo>
                    <a:pt x="2132" y="14850"/>
                    <a:pt x="-568" y="20250"/>
                    <a:pt x="107" y="20250"/>
                  </a:cubicBezTo>
                  <a:cubicBezTo>
                    <a:pt x="1457" y="21600"/>
                    <a:pt x="3482" y="21600"/>
                    <a:pt x="4832" y="20250"/>
                  </a:cubicBezTo>
                  <a:cubicBezTo>
                    <a:pt x="6857" y="17550"/>
                    <a:pt x="8882" y="17550"/>
                    <a:pt x="10907" y="18900"/>
                  </a:cubicBezTo>
                  <a:cubicBezTo>
                    <a:pt x="13607" y="18900"/>
                    <a:pt x="15632" y="17550"/>
                    <a:pt x="18332" y="16200"/>
                  </a:cubicBezTo>
                  <a:cubicBezTo>
                    <a:pt x="19682" y="14850"/>
                    <a:pt x="21032" y="10800"/>
                    <a:pt x="19007" y="9450"/>
                  </a:cubicBezTo>
                  <a:cubicBezTo>
                    <a:pt x="17657" y="8100"/>
                    <a:pt x="15632" y="2700"/>
                    <a:pt x="14282" y="4050"/>
                  </a:cubicBezTo>
                  <a:cubicBezTo>
                    <a:pt x="12932" y="4050"/>
                    <a:pt x="11582" y="8100"/>
                    <a:pt x="10232" y="8100"/>
                  </a:cubicBezTo>
                  <a:cubicBezTo>
                    <a:pt x="9557" y="8100"/>
                    <a:pt x="10907" y="8100"/>
                    <a:pt x="10232" y="81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7" name="Shape 1302">
              <a:extLst>
                <a:ext uri="{FF2B5EF4-FFF2-40B4-BE49-F238E27FC236}">
                  <a16:creationId xmlns:a16="http://schemas.microsoft.com/office/drawing/2014/main" xmlns="" id="{E16F4E32-833D-4634-B6C4-47F87E407D22}"/>
                </a:ext>
              </a:extLst>
            </p:cNvPr>
            <p:cNvSpPr/>
            <p:nvPr/>
          </p:nvSpPr>
          <p:spPr>
            <a:xfrm>
              <a:off x="8553432" y="280172"/>
              <a:ext cx="191182" cy="10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0850" extrusionOk="0">
                  <a:moveTo>
                    <a:pt x="18720" y="12750"/>
                  </a:moveTo>
                  <a:cubicBezTo>
                    <a:pt x="20880" y="14100"/>
                    <a:pt x="19440" y="11400"/>
                    <a:pt x="20160" y="8700"/>
                  </a:cubicBezTo>
                  <a:cubicBezTo>
                    <a:pt x="20160" y="7350"/>
                    <a:pt x="20880" y="7350"/>
                    <a:pt x="20880" y="6000"/>
                  </a:cubicBezTo>
                  <a:cubicBezTo>
                    <a:pt x="20880" y="4650"/>
                    <a:pt x="19440" y="3300"/>
                    <a:pt x="18720" y="3300"/>
                  </a:cubicBezTo>
                  <a:cubicBezTo>
                    <a:pt x="18000" y="1950"/>
                    <a:pt x="16560" y="1950"/>
                    <a:pt x="15840" y="3300"/>
                  </a:cubicBezTo>
                  <a:cubicBezTo>
                    <a:pt x="15840" y="3300"/>
                    <a:pt x="12240" y="4650"/>
                    <a:pt x="12240" y="4650"/>
                  </a:cubicBezTo>
                  <a:cubicBezTo>
                    <a:pt x="12240" y="4650"/>
                    <a:pt x="15120" y="1950"/>
                    <a:pt x="12960" y="600"/>
                  </a:cubicBezTo>
                  <a:cubicBezTo>
                    <a:pt x="11520" y="-750"/>
                    <a:pt x="10080" y="600"/>
                    <a:pt x="8640" y="600"/>
                  </a:cubicBezTo>
                  <a:cubicBezTo>
                    <a:pt x="7920" y="600"/>
                    <a:pt x="4320" y="1950"/>
                    <a:pt x="3600" y="4650"/>
                  </a:cubicBezTo>
                  <a:cubicBezTo>
                    <a:pt x="3600" y="4650"/>
                    <a:pt x="5040" y="4650"/>
                    <a:pt x="5040" y="4650"/>
                  </a:cubicBezTo>
                  <a:cubicBezTo>
                    <a:pt x="5040" y="4650"/>
                    <a:pt x="0" y="8700"/>
                    <a:pt x="0" y="10050"/>
                  </a:cubicBezTo>
                  <a:cubicBezTo>
                    <a:pt x="0" y="10050"/>
                    <a:pt x="2880" y="11400"/>
                    <a:pt x="2880" y="11400"/>
                  </a:cubicBezTo>
                  <a:cubicBezTo>
                    <a:pt x="3600" y="11400"/>
                    <a:pt x="4320" y="14100"/>
                    <a:pt x="5040" y="15450"/>
                  </a:cubicBezTo>
                  <a:cubicBezTo>
                    <a:pt x="6480" y="16800"/>
                    <a:pt x="7200" y="16800"/>
                    <a:pt x="8640" y="16800"/>
                  </a:cubicBezTo>
                  <a:cubicBezTo>
                    <a:pt x="10080" y="18150"/>
                    <a:pt x="12240" y="20850"/>
                    <a:pt x="13680" y="20850"/>
                  </a:cubicBezTo>
                  <a:cubicBezTo>
                    <a:pt x="15840" y="20850"/>
                    <a:pt x="18000" y="20850"/>
                    <a:pt x="20160" y="19500"/>
                  </a:cubicBezTo>
                  <a:cubicBezTo>
                    <a:pt x="21600" y="19500"/>
                    <a:pt x="18720" y="12750"/>
                    <a:pt x="18720" y="12750"/>
                  </a:cubicBezTo>
                  <a:cubicBezTo>
                    <a:pt x="19440" y="12750"/>
                    <a:pt x="18000" y="12750"/>
                    <a:pt x="18720" y="1275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8" name="Shape 1303">
              <a:extLst>
                <a:ext uri="{FF2B5EF4-FFF2-40B4-BE49-F238E27FC236}">
                  <a16:creationId xmlns:a16="http://schemas.microsoft.com/office/drawing/2014/main" xmlns="" id="{5BB9C23E-FDB6-4506-BB1D-95524D2ABBF9}"/>
                </a:ext>
              </a:extLst>
            </p:cNvPr>
            <p:cNvSpPr/>
            <p:nvPr/>
          </p:nvSpPr>
          <p:spPr>
            <a:xfrm>
              <a:off x="8494999" y="286993"/>
              <a:ext cx="75016" cy="29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86" h="19200" extrusionOk="0">
                  <a:moveTo>
                    <a:pt x="12960" y="1920"/>
                  </a:moveTo>
                  <a:cubicBezTo>
                    <a:pt x="11520" y="1920"/>
                    <a:pt x="8640" y="1920"/>
                    <a:pt x="5760" y="1920"/>
                  </a:cubicBezTo>
                  <a:cubicBezTo>
                    <a:pt x="4320" y="1920"/>
                    <a:pt x="1440" y="-2400"/>
                    <a:pt x="0" y="1920"/>
                  </a:cubicBezTo>
                  <a:cubicBezTo>
                    <a:pt x="0" y="1920"/>
                    <a:pt x="0" y="10560"/>
                    <a:pt x="1440" y="10560"/>
                  </a:cubicBezTo>
                  <a:cubicBezTo>
                    <a:pt x="4320" y="14880"/>
                    <a:pt x="5760" y="19200"/>
                    <a:pt x="8640" y="19200"/>
                  </a:cubicBezTo>
                  <a:cubicBezTo>
                    <a:pt x="11520" y="19200"/>
                    <a:pt x="21600" y="6240"/>
                    <a:pt x="12960" y="1920"/>
                  </a:cubicBezTo>
                  <a:cubicBezTo>
                    <a:pt x="11520" y="1920"/>
                    <a:pt x="14400" y="6240"/>
                    <a:pt x="12960" y="192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9" name="Shape 1304">
              <a:extLst>
                <a:ext uri="{FF2B5EF4-FFF2-40B4-BE49-F238E27FC236}">
                  <a16:creationId xmlns:a16="http://schemas.microsoft.com/office/drawing/2014/main" xmlns="" id="{0BFB8F7E-C7C7-4E45-903A-C7694B799CA9}"/>
                </a:ext>
              </a:extLst>
            </p:cNvPr>
            <p:cNvSpPr/>
            <p:nvPr/>
          </p:nvSpPr>
          <p:spPr>
            <a:xfrm>
              <a:off x="8512979" y="191080"/>
              <a:ext cx="166308" cy="10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0" extrusionOk="0">
                  <a:moveTo>
                    <a:pt x="6048" y="20250"/>
                  </a:moveTo>
                  <a:cubicBezTo>
                    <a:pt x="5184" y="18900"/>
                    <a:pt x="3456" y="18900"/>
                    <a:pt x="2592" y="17550"/>
                  </a:cubicBezTo>
                  <a:cubicBezTo>
                    <a:pt x="1728" y="16200"/>
                    <a:pt x="3456" y="16200"/>
                    <a:pt x="3456" y="16200"/>
                  </a:cubicBezTo>
                  <a:cubicBezTo>
                    <a:pt x="3456" y="16200"/>
                    <a:pt x="0" y="17550"/>
                    <a:pt x="0" y="16200"/>
                  </a:cubicBezTo>
                  <a:cubicBezTo>
                    <a:pt x="0" y="13500"/>
                    <a:pt x="2592" y="14850"/>
                    <a:pt x="2592" y="14850"/>
                  </a:cubicBezTo>
                  <a:cubicBezTo>
                    <a:pt x="2592" y="13500"/>
                    <a:pt x="1728" y="13500"/>
                    <a:pt x="1728" y="13500"/>
                  </a:cubicBezTo>
                  <a:cubicBezTo>
                    <a:pt x="1728" y="13500"/>
                    <a:pt x="6048" y="9450"/>
                    <a:pt x="5184" y="8100"/>
                  </a:cubicBezTo>
                  <a:cubicBezTo>
                    <a:pt x="5184" y="8100"/>
                    <a:pt x="4320" y="8100"/>
                    <a:pt x="4320" y="8100"/>
                  </a:cubicBezTo>
                  <a:cubicBezTo>
                    <a:pt x="5184" y="5400"/>
                    <a:pt x="7776" y="5400"/>
                    <a:pt x="9504" y="4050"/>
                  </a:cubicBezTo>
                  <a:cubicBezTo>
                    <a:pt x="11232" y="2700"/>
                    <a:pt x="13824" y="1350"/>
                    <a:pt x="15552" y="0"/>
                  </a:cubicBezTo>
                  <a:cubicBezTo>
                    <a:pt x="15552" y="0"/>
                    <a:pt x="16416" y="4050"/>
                    <a:pt x="17280" y="5400"/>
                  </a:cubicBezTo>
                  <a:cubicBezTo>
                    <a:pt x="17280" y="5400"/>
                    <a:pt x="21600" y="8100"/>
                    <a:pt x="21600" y="9450"/>
                  </a:cubicBezTo>
                  <a:cubicBezTo>
                    <a:pt x="21600" y="10800"/>
                    <a:pt x="17280" y="9450"/>
                    <a:pt x="18144" y="12150"/>
                  </a:cubicBezTo>
                  <a:cubicBezTo>
                    <a:pt x="18144" y="12150"/>
                    <a:pt x="19872" y="13500"/>
                    <a:pt x="19872" y="16200"/>
                  </a:cubicBezTo>
                  <a:cubicBezTo>
                    <a:pt x="19008" y="16200"/>
                    <a:pt x="17280" y="16200"/>
                    <a:pt x="16416" y="17550"/>
                  </a:cubicBezTo>
                  <a:cubicBezTo>
                    <a:pt x="13824" y="18900"/>
                    <a:pt x="8640" y="21600"/>
                    <a:pt x="6048" y="20250"/>
                  </a:cubicBezTo>
                  <a:cubicBezTo>
                    <a:pt x="5184" y="18900"/>
                    <a:pt x="7776" y="21600"/>
                    <a:pt x="6048" y="2025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0" name="Shape 1305">
              <a:extLst>
                <a:ext uri="{FF2B5EF4-FFF2-40B4-BE49-F238E27FC236}">
                  <a16:creationId xmlns:a16="http://schemas.microsoft.com/office/drawing/2014/main" xmlns="" id="{A54CE75A-B494-4FEE-B266-B23BB655825F}"/>
                </a:ext>
              </a:extLst>
            </p:cNvPr>
            <p:cNvSpPr/>
            <p:nvPr/>
          </p:nvSpPr>
          <p:spPr>
            <a:xfrm>
              <a:off x="10269855" y="611813"/>
              <a:ext cx="156333" cy="4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4" h="19656" extrusionOk="0">
                  <a:moveTo>
                    <a:pt x="3814" y="6156"/>
                  </a:moveTo>
                  <a:cubicBezTo>
                    <a:pt x="2950" y="6156"/>
                    <a:pt x="2950" y="756"/>
                    <a:pt x="2086" y="756"/>
                  </a:cubicBezTo>
                  <a:cubicBezTo>
                    <a:pt x="2086" y="-1944"/>
                    <a:pt x="358" y="3456"/>
                    <a:pt x="358" y="3456"/>
                  </a:cubicBezTo>
                  <a:cubicBezTo>
                    <a:pt x="-506" y="8856"/>
                    <a:pt x="358" y="8856"/>
                    <a:pt x="1222" y="8856"/>
                  </a:cubicBezTo>
                  <a:cubicBezTo>
                    <a:pt x="2086" y="8856"/>
                    <a:pt x="2950" y="14256"/>
                    <a:pt x="3814" y="14256"/>
                  </a:cubicBezTo>
                  <a:cubicBezTo>
                    <a:pt x="7270" y="16956"/>
                    <a:pt x="9862" y="19656"/>
                    <a:pt x="13318" y="19656"/>
                  </a:cubicBezTo>
                  <a:cubicBezTo>
                    <a:pt x="14182" y="19656"/>
                    <a:pt x="21094" y="16956"/>
                    <a:pt x="20230" y="11556"/>
                  </a:cubicBezTo>
                  <a:cubicBezTo>
                    <a:pt x="19366" y="11556"/>
                    <a:pt x="19366" y="14256"/>
                    <a:pt x="19366" y="14256"/>
                  </a:cubicBezTo>
                  <a:cubicBezTo>
                    <a:pt x="18502" y="14256"/>
                    <a:pt x="17638" y="11556"/>
                    <a:pt x="16774" y="8856"/>
                  </a:cubicBezTo>
                  <a:cubicBezTo>
                    <a:pt x="15910" y="8856"/>
                    <a:pt x="14182" y="6156"/>
                    <a:pt x="12454" y="8856"/>
                  </a:cubicBezTo>
                  <a:cubicBezTo>
                    <a:pt x="11590" y="8856"/>
                    <a:pt x="9862" y="3456"/>
                    <a:pt x="8134" y="3456"/>
                  </a:cubicBezTo>
                  <a:cubicBezTo>
                    <a:pt x="6406" y="3456"/>
                    <a:pt x="5542" y="6156"/>
                    <a:pt x="3814" y="615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1" name="Shape 1306">
              <a:extLst>
                <a:ext uri="{FF2B5EF4-FFF2-40B4-BE49-F238E27FC236}">
                  <a16:creationId xmlns:a16="http://schemas.microsoft.com/office/drawing/2014/main" xmlns="" id="{9BEDAA5B-6885-4F89-89A8-F6AB7B728377}"/>
                </a:ext>
              </a:extLst>
            </p:cNvPr>
            <p:cNvSpPr/>
            <p:nvPr/>
          </p:nvSpPr>
          <p:spPr>
            <a:xfrm>
              <a:off x="10063508" y="720513"/>
              <a:ext cx="121727" cy="4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0" h="18437" extrusionOk="0">
                  <a:moveTo>
                    <a:pt x="692" y="13037"/>
                  </a:moveTo>
                  <a:cubicBezTo>
                    <a:pt x="3778" y="13037"/>
                    <a:pt x="4806" y="13037"/>
                    <a:pt x="6864" y="13037"/>
                  </a:cubicBezTo>
                  <a:cubicBezTo>
                    <a:pt x="8921" y="15737"/>
                    <a:pt x="10978" y="15737"/>
                    <a:pt x="13035" y="18437"/>
                  </a:cubicBezTo>
                  <a:cubicBezTo>
                    <a:pt x="15092" y="18437"/>
                    <a:pt x="17149" y="18437"/>
                    <a:pt x="18178" y="15737"/>
                  </a:cubicBezTo>
                  <a:cubicBezTo>
                    <a:pt x="20235" y="13037"/>
                    <a:pt x="17149" y="10337"/>
                    <a:pt x="16121" y="7637"/>
                  </a:cubicBezTo>
                  <a:cubicBezTo>
                    <a:pt x="13035" y="2237"/>
                    <a:pt x="9949" y="-3163"/>
                    <a:pt x="5835" y="2237"/>
                  </a:cubicBezTo>
                  <a:cubicBezTo>
                    <a:pt x="3778" y="4937"/>
                    <a:pt x="3778" y="7637"/>
                    <a:pt x="2749" y="10337"/>
                  </a:cubicBezTo>
                  <a:cubicBezTo>
                    <a:pt x="1721" y="10337"/>
                    <a:pt x="-1365" y="13037"/>
                    <a:pt x="692" y="1303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2" name="Shape 1307">
              <a:extLst>
                <a:ext uri="{FF2B5EF4-FFF2-40B4-BE49-F238E27FC236}">
                  <a16:creationId xmlns:a16="http://schemas.microsoft.com/office/drawing/2014/main" xmlns="" id="{C551B965-C1A5-4518-8A57-5D3B97BC26A8}"/>
                </a:ext>
              </a:extLst>
            </p:cNvPr>
            <p:cNvSpPr/>
            <p:nvPr/>
          </p:nvSpPr>
          <p:spPr>
            <a:xfrm>
              <a:off x="10069458" y="693349"/>
              <a:ext cx="34058" cy="2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639" h="17851" extrusionOk="0">
                  <a:moveTo>
                    <a:pt x="4891" y="17851"/>
                  </a:moveTo>
                  <a:cubicBezTo>
                    <a:pt x="-3209" y="17851"/>
                    <a:pt x="-509" y="-3749"/>
                    <a:pt x="7591" y="571"/>
                  </a:cubicBezTo>
                  <a:cubicBezTo>
                    <a:pt x="18391" y="4891"/>
                    <a:pt x="12991" y="13531"/>
                    <a:pt x="4891" y="17851"/>
                  </a:cubicBezTo>
                  <a:cubicBezTo>
                    <a:pt x="-509" y="17851"/>
                    <a:pt x="10291" y="17851"/>
                    <a:pt x="4891" y="1785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3" name="Shape 1308">
              <a:extLst>
                <a:ext uri="{FF2B5EF4-FFF2-40B4-BE49-F238E27FC236}">
                  <a16:creationId xmlns:a16="http://schemas.microsoft.com/office/drawing/2014/main" xmlns="" id="{CA2B5302-971D-4C77-9A9D-F7F247946D1F}"/>
                </a:ext>
              </a:extLst>
            </p:cNvPr>
            <p:cNvSpPr/>
            <p:nvPr/>
          </p:nvSpPr>
          <p:spPr>
            <a:xfrm>
              <a:off x="9921352" y="598376"/>
              <a:ext cx="16482" cy="2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0" h="18457" extrusionOk="0">
                  <a:moveTo>
                    <a:pt x="3200" y="9817"/>
                  </a:moveTo>
                  <a:cubicBezTo>
                    <a:pt x="-4000" y="5497"/>
                    <a:pt x="10400" y="-3143"/>
                    <a:pt x="17600" y="1177"/>
                  </a:cubicBezTo>
                  <a:cubicBezTo>
                    <a:pt x="17600" y="5497"/>
                    <a:pt x="10400" y="18457"/>
                    <a:pt x="3200" y="18457"/>
                  </a:cubicBezTo>
                  <a:cubicBezTo>
                    <a:pt x="3200" y="18457"/>
                    <a:pt x="3200" y="9817"/>
                    <a:pt x="3200" y="9817"/>
                  </a:cubicBezTo>
                  <a:cubicBezTo>
                    <a:pt x="-4000" y="5497"/>
                    <a:pt x="3200" y="9817"/>
                    <a:pt x="3200" y="981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4" name="Shape 1309">
              <a:extLst>
                <a:ext uri="{FF2B5EF4-FFF2-40B4-BE49-F238E27FC236}">
                  <a16:creationId xmlns:a16="http://schemas.microsoft.com/office/drawing/2014/main" xmlns="" id="{970E5E64-537B-4EA4-A03A-92F96D90BC98}"/>
                </a:ext>
              </a:extLst>
            </p:cNvPr>
            <p:cNvSpPr/>
            <p:nvPr/>
          </p:nvSpPr>
          <p:spPr>
            <a:xfrm>
              <a:off x="9917608" y="697768"/>
              <a:ext cx="26970" cy="2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523" extrusionOk="0">
                  <a:moveTo>
                    <a:pt x="21600" y="13829"/>
                  </a:moveTo>
                  <a:cubicBezTo>
                    <a:pt x="21600" y="9509"/>
                    <a:pt x="5400" y="-3451"/>
                    <a:pt x="0" y="869"/>
                  </a:cubicBezTo>
                  <a:cubicBezTo>
                    <a:pt x="0" y="869"/>
                    <a:pt x="16200" y="18149"/>
                    <a:pt x="21600" y="138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5" name="Shape 1310">
              <a:extLst>
                <a:ext uri="{FF2B5EF4-FFF2-40B4-BE49-F238E27FC236}">
                  <a16:creationId xmlns:a16="http://schemas.microsoft.com/office/drawing/2014/main" xmlns="" id="{438232D6-5BBE-4D5D-A109-2D1488C64877}"/>
                </a:ext>
              </a:extLst>
            </p:cNvPr>
            <p:cNvSpPr/>
            <p:nvPr/>
          </p:nvSpPr>
          <p:spPr>
            <a:xfrm>
              <a:off x="9967817" y="568743"/>
              <a:ext cx="273419" cy="10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0809" extrusionOk="0">
                  <a:moveTo>
                    <a:pt x="17078" y="5400"/>
                  </a:moveTo>
                  <a:cubicBezTo>
                    <a:pt x="16049" y="4050"/>
                    <a:pt x="15535" y="5400"/>
                    <a:pt x="14506" y="4050"/>
                  </a:cubicBezTo>
                  <a:cubicBezTo>
                    <a:pt x="14506" y="4050"/>
                    <a:pt x="11935" y="0"/>
                    <a:pt x="11421" y="0"/>
                  </a:cubicBezTo>
                  <a:cubicBezTo>
                    <a:pt x="11421" y="0"/>
                    <a:pt x="11935" y="1350"/>
                    <a:pt x="10906" y="2700"/>
                  </a:cubicBezTo>
                  <a:cubicBezTo>
                    <a:pt x="9878" y="2700"/>
                    <a:pt x="10906" y="6750"/>
                    <a:pt x="9878" y="8100"/>
                  </a:cubicBezTo>
                  <a:cubicBezTo>
                    <a:pt x="9363" y="8100"/>
                    <a:pt x="5763" y="1350"/>
                    <a:pt x="5249" y="1350"/>
                  </a:cubicBezTo>
                  <a:cubicBezTo>
                    <a:pt x="4221" y="0"/>
                    <a:pt x="1649" y="1350"/>
                    <a:pt x="1649" y="4050"/>
                  </a:cubicBezTo>
                  <a:cubicBezTo>
                    <a:pt x="1649" y="6750"/>
                    <a:pt x="-408" y="5400"/>
                    <a:pt x="621" y="8100"/>
                  </a:cubicBezTo>
                  <a:cubicBezTo>
                    <a:pt x="1135" y="9450"/>
                    <a:pt x="-408" y="12150"/>
                    <a:pt x="106" y="13500"/>
                  </a:cubicBezTo>
                  <a:cubicBezTo>
                    <a:pt x="1135" y="16200"/>
                    <a:pt x="2678" y="17550"/>
                    <a:pt x="4221" y="18900"/>
                  </a:cubicBezTo>
                  <a:cubicBezTo>
                    <a:pt x="4735" y="20250"/>
                    <a:pt x="5763" y="21600"/>
                    <a:pt x="6278" y="20250"/>
                  </a:cubicBezTo>
                  <a:cubicBezTo>
                    <a:pt x="6792" y="20250"/>
                    <a:pt x="6792" y="16200"/>
                    <a:pt x="7306" y="17550"/>
                  </a:cubicBezTo>
                  <a:cubicBezTo>
                    <a:pt x="7306" y="17550"/>
                    <a:pt x="7306" y="18900"/>
                    <a:pt x="7821" y="18900"/>
                  </a:cubicBezTo>
                  <a:cubicBezTo>
                    <a:pt x="8335" y="18900"/>
                    <a:pt x="8849" y="18900"/>
                    <a:pt x="8849" y="18900"/>
                  </a:cubicBezTo>
                  <a:cubicBezTo>
                    <a:pt x="9878" y="17550"/>
                    <a:pt x="10906" y="17550"/>
                    <a:pt x="12449" y="16200"/>
                  </a:cubicBezTo>
                  <a:cubicBezTo>
                    <a:pt x="13478" y="16200"/>
                    <a:pt x="13478" y="18900"/>
                    <a:pt x="13992" y="18900"/>
                  </a:cubicBezTo>
                  <a:cubicBezTo>
                    <a:pt x="14506" y="18900"/>
                    <a:pt x="17078" y="17550"/>
                    <a:pt x="17078" y="17550"/>
                  </a:cubicBezTo>
                  <a:cubicBezTo>
                    <a:pt x="17078" y="17550"/>
                    <a:pt x="16563" y="16200"/>
                    <a:pt x="16563" y="16200"/>
                  </a:cubicBezTo>
                  <a:cubicBezTo>
                    <a:pt x="16563" y="14850"/>
                    <a:pt x="18106" y="16200"/>
                    <a:pt x="18621" y="16200"/>
                  </a:cubicBezTo>
                  <a:cubicBezTo>
                    <a:pt x="18621" y="16200"/>
                    <a:pt x="19649" y="16200"/>
                    <a:pt x="19649" y="14850"/>
                  </a:cubicBezTo>
                  <a:cubicBezTo>
                    <a:pt x="19649" y="13500"/>
                    <a:pt x="20163" y="12150"/>
                    <a:pt x="20163" y="12150"/>
                  </a:cubicBezTo>
                  <a:cubicBezTo>
                    <a:pt x="20163" y="12150"/>
                    <a:pt x="20163" y="12150"/>
                    <a:pt x="19649" y="12150"/>
                  </a:cubicBezTo>
                  <a:cubicBezTo>
                    <a:pt x="19649" y="10800"/>
                    <a:pt x="21192" y="9450"/>
                    <a:pt x="21192" y="8100"/>
                  </a:cubicBezTo>
                  <a:cubicBezTo>
                    <a:pt x="20678" y="6750"/>
                    <a:pt x="18106" y="5400"/>
                    <a:pt x="17078" y="5400"/>
                  </a:cubicBezTo>
                  <a:cubicBezTo>
                    <a:pt x="16049" y="4050"/>
                    <a:pt x="18106" y="5400"/>
                    <a:pt x="17078" y="5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6" name="Shape 1311">
              <a:extLst>
                <a:ext uri="{FF2B5EF4-FFF2-40B4-BE49-F238E27FC236}">
                  <a16:creationId xmlns:a16="http://schemas.microsoft.com/office/drawing/2014/main" xmlns="" id="{9212107C-B8C8-40B2-A6D3-60B3F75EA421}"/>
                </a:ext>
              </a:extLst>
            </p:cNvPr>
            <p:cNvSpPr/>
            <p:nvPr/>
          </p:nvSpPr>
          <p:spPr>
            <a:xfrm>
              <a:off x="10139184" y="600215"/>
              <a:ext cx="28171" cy="4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72" h="18101" extrusionOk="0">
                  <a:moveTo>
                    <a:pt x="11772" y="16200"/>
                  </a:moveTo>
                  <a:cubicBezTo>
                    <a:pt x="9072" y="18900"/>
                    <a:pt x="-7128" y="2700"/>
                    <a:pt x="3672" y="0"/>
                  </a:cubicBezTo>
                  <a:cubicBezTo>
                    <a:pt x="6372" y="0"/>
                    <a:pt x="14472" y="0"/>
                    <a:pt x="9072" y="5400"/>
                  </a:cubicBezTo>
                  <a:cubicBezTo>
                    <a:pt x="972" y="10800"/>
                    <a:pt x="11772" y="10800"/>
                    <a:pt x="11772" y="16200"/>
                  </a:cubicBezTo>
                  <a:cubicBezTo>
                    <a:pt x="9072" y="21600"/>
                    <a:pt x="11772" y="13500"/>
                    <a:pt x="11772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7" name="Shape 1312">
              <a:extLst>
                <a:ext uri="{FF2B5EF4-FFF2-40B4-BE49-F238E27FC236}">
                  <a16:creationId xmlns:a16="http://schemas.microsoft.com/office/drawing/2014/main" xmlns="" id="{7C7C33CE-04F6-4CB7-BE89-1F9D6DB2EEB5}"/>
                </a:ext>
              </a:extLst>
            </p:cNvPr>
            <p:cNvSpPr/>
            <p:nvPr/>
          </p:nvSpPr>
          <p:spPr>
            <a:xfrm>
              <a:off x="10989102" y="961390"/>
              <a:ext cx="49146" cy="2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61" h="14388" extrusionOk="0">
                  <a:moveTo>
                    <a:pt x="4698" y="12400"/>
                  </a:moveTo>
                  <a:cubicBezTo>
                    <a:pt x="771" y="8800"/>
                    <a:pt x="-1193" y="8800"/>
                    <a:pt x="771" y="1600"/>
                  </a:cubicBezTo>
                  <a:cubicBezTo>
                    <a:pt x="2734" y="-2000"/>
                    <a:pt x="6662" y="1600"/>
                    <a:pt x="10589" y="1600"/>
                  </a:cubicBezTo>
                  <a:cubicBezTo>
                    <a:pt x="20407" y="5200"/>
                    <a:pt x="10589" y="19600"/>
                    <a:pt x="4698" y="12400"/>
                  </a:cubicBezTo>
                  <a:cubicBezTo>
                    <a:pt x="2734" y="8800"/>
                    <a:pt x="6662" y="16000"/>
                    <a:pt x="4698" y="12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8" name="Shape 1313">
              <a:extLst>
                <a:ext uri="{FF2B5EF4-FFF2-40B4-BE49-F238E27FC236}">
                  <a16:creationId xmlns:a16="http://schemas.microsoft.com/office/drawing/2014/main" xmlns="" id="{D57E84C6-660E-46F4-8F06-2B755BAD1F97}"/>
                </a:ext>
              </a:extLst>
            </p:cNvPr>
            <p:cNvSpPr/>
            <p:nvPr/>
          </p:nvSpPr>
          <p:spPr>
            <a:xfrm>
              <a:off x="10845787" y="1541374"/>
              <a:ext cx="36708" cy="2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0" h="16090" extrusionOk="0">
                  <a:moveTo>
                    <a:pt x="18000" y="6240"/>
                  </a:moveTo>
                  <a:cubicBezTo>
                    <a:pt x="21600" y="6240"/>
                    <a:pt x="18000" y="1920"/>
                    <a:pt x="18000" y="1920"/>
                  </a:cubicBezTo>
                  <a:cubicBezTo>
                    <a:pt x="14400" y="-2400"/>
                    <a:pt x="10800" y="1920"/>
                    <a:pt x="7200" y="1920"/>
                  </a:cubicBezTo>
                  <a:cubicBezTo>
                    <a:pt x="3600" y="1920"/>
                    <a:pt x="0" y="6240"/>
                    <a:pt x="3600" y="10560"/>
                  </a:cubicBezTo>
                  <a:cubicBezTo>
                    <a:pt x="3600" y="10560"/>
                    <a:pt x="0" y="19200"/>
                    <a:pt x="0" y="14880"/>
                  </a:cubicBezTo>
                  <a:cubicBezTo>
                    <a:pt x="0" y="14880"/>
                    <a:pt x="18000" y="6240"/>
                    <a:pt x="18000" y="6240"/>
                  </a:cubicBezTo>
                  <a:cubicBezTo>
                    <a:pt x="21600" y="6240"/>
                    <a:pt x="10800" y="10560"/>
                    <a:pt x="18000" y="62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9" name="Shape 1314">
              <a:extLst>
                <a:ext uri="{FF2B5EF4-FFF2-40B4-BE49-F238E27FC236}">
                  <a16:creationId xmlns:a16="http://schemas.microsoft.com/office/drawing/2014/main" xmlns="" id="{D6D8981B-8BC5-4E37-B84F-29CCAE9BC139}"/>
                </a:ext>
              </a:extLst>
            </p:cNvPr>
            <p:cNvSpPr/>
            <p:nvPr/>
          </p:nvSpPr>
          <p:spPr>
            <a:xfrm>
              <a:off x="9976760" y="1730955"/>
              <a:ext cx="20551" cy="17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168" h="21600" extrusionOk="0">
                  <a:moveTo>
                    <a:pt x="8179" y="21600"/>
                  </a:moveTo>
                  <a:cubicBezTo>
                    <a:pt x="-461" y="21600"/>
                    <a:pt x="-4781" y="7200"/>
                    <a:pt x="8179" y="0"/>
                  </a:cubicBezTo>
                  <a:cubicBezTo>
                    <a:pt x="16819" y="0"/>
                    <a:pt x="12499" y="21600"/>
                    <a:pt x="8179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Shape 1315">
              <a:extLst>
                <a:ext uri="{FF2B5EF4-FFF2-40B4-BE49-F238E27FC236}">
                  <a16:creationId xmlns:a16="http://schemas.microsoft.com/office/drawing/2014/main" xmlns="" id="{B87548CE-6D2E-4BDD-B509-1C6CE6003685}"/>
                </a:ext>
              </a:extLst>
            </p:cNvPr>
            <p:cNvSpPr/>
            <p:nvPr/>
          </p:nvSpPr>
          <p:spPr>
            <a:xfrm>
              <a:off x="10568464" y="1933356"/>
              <a:ext cx="27861" cy="2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51" h="18457" extrusionOk="0">
                  <a:moveTo>
                    <a:pt x="17851" y="1177"/>
                  </a:moveTo>
                  <a:cubicBezTo>
                    <a:pt x="17851" y="1177"/>
                    <a:pt x="-3749" y="18457"/>
                    <a:pt x="571" y="18457"/>
                  </a:cubicBezTo>
                  <a:cubicBezTo>
                    <a:pt x="4891" y="18457"/>
                    <a:pt x="13531" y="9817"/>
                    <a:pt x="13531" y="9817"/>
                  </a:cubicBezTo>
                  <a:cubicBezTo>
                    <a:pt x="17851" y="5497"/>
                    <a:pt x="17851" y="-3143"/>
                    <a:pt x="17851" y="117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1" name="Shape 1316">
              <a:extLst>
                <a:ext uri="{FF2B5EF4-FFF2-40B4-BE49-F238E27FC236}">
                  <a16:creationId xmlns:a16="http://schemas.microsoft.com/office/drawing/2014/main" xmlns="" id="{A48B6596-EA27-4C9D-B685-7A6129151DA6}"/>
                </a:ext>
              </a:extLst>
            </p:cNvPr>
            <p:cNvSpPr/>
            <p:nvPr/>
          </p:nvSpPr>
          <p:spPr>
            <a:xfrm>
              <a:off x="10546134" y="1980480"/>
              <a:ext cx="5994" cy="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4800" y="0"/>
                  </a:moveTo>
                  <a:cubicBezTo>
                    <a:pt x="4800" y="0"/>
                    <a:pt x="-6000" y="21600"/>
                    <a:pt x="4800" y="21600"/>
                  </a:cubicBezTo>
                  <a:cubicBezTo>
                    <a:pt x="4800" y="21600"/>
                    <a:pt x="15600" y="0"/>
                    <a:pt x="48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2" name="Shape 1317">
              <a:extLst>
                <a:ext uri="{FF2B5EF4-FFF2-40B4-BE49-F238E27FC236}">
                  <a16:creationId xmlns:a16="http://schemas.microsoft.com/office/drawing/2014/main" xmlns="" id="{BD9A23A3-82D8-4C87-AB38-48212BB0D049}"/>
                </a:ext>
              </a:extLst>
            </p:cNvPr>
            <p:cNvSpPr/>
            <p:nvPr/>
          </p:nvSpPr>
          <p:spPr>
            <a:xfrm>
              <a:off x="10455099" y="2086137"/>
              <a:ext cx="10519" cy="6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232" h="21600" extrusionOk="0">
                  <a:moveTo>
                    <a:pt x="9216" y="0"/>
                  </a:moveTo>
                  <a:cubicBezTo>
                    <a:pt x="9216" y="0"/>
                    <a:pt x="-5184" y="21600"/>
                    <a:pt x="2016" y="21600"/>
                  </a:cubicBezTo>
                  <a:cubicBezTo>
                    <a:pt x="2016" y="21600"/>
                    <a:pt x="16416" y="0"/>
                    <a:pt x="9216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3" name="Shape 1318">
              <a:extLst>
                <a:ext uri="{FF2B5EF4-FFF2-40B4-BE49-F238E27FC236}">
                  <a16:creationId xmlns:a16="http://schemas.microsoft.com/office/drawing/2014/main" xmlns="" id="{E726017D-7E6E-4F94-B0E5-7FE583A9678B}"/>
                </a:ext>
              </a:extLst>
            </p:cNvPr>
            <p:cNvSpPr/>
            <p:nvPr/>
          </p:nvSpPr>
          <p:spPr>
            <a:xfrm>
              <a:off x="10377440" y="2119857"/>
              <a:ext cx="35486" cy="2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40" h="17067" extrusionOk="0">
                  <a:moveTo>
                    <a:pt x="15834" y="0"/>
                  </a:moveTo>
                  <a:cubicBezTo>
                    <a:pt x="12749" y="0"/>
                    <a:pt x="-2680" y="10800"/>
                    <a:pt x="406" y="16200"/>
                  </a:cubicBezTo>
                  <a:cubicBezTo>
                    <a:pt x="3491" y="21600"/>
                    <a:pt x="18920" y="0"/>
                    <a:pt x="15834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4" name="Shape 1319">
              <a:extLst>
                <a:ext uri="{FF2B5EF4-FFF2-40B4-BE49-F238E27FC236}">
                  <a16:creationId xmlns:a16="http://schemas.microsoft.com/office/drawing/2014/main" xmlns="" id="{E92EC176-262A-4614-855E-A06F9A23D339}"/>
                </a:ext>
              </a:extLst>
            </p:cNvPr>
            <p:cNvSpPr/>
            <p:nvPr/>
          </p:nvSpPr>
          <p:spPr>
            <a:xfrm>
              <a:off x="10325420" y="2146832"/>
              <a:ext cx="29143" cy="1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76" h="17067" extrusionOk="0">
                  <a:moveTo>
                    <a:pt x="14876" y="0"/>
                  </a:moveTo>
                  <a:cubicBezTo>
                    <a:pt x="14876" y="0"/>
                    <a:pt x="-3124" y="10800"/>
                    <a:pt x="476" y="16200"/>
                  </a:cubicBezTo>
                  <a:cubicBezTo>
                    <a:pt x="4076" y="21600"/>
                    <a:pt x="14876" y="0"/>
                    <a:pt x="14876" y="0"/>
                  </a:cubicBezTo>
                  <a:cubicBezTo>
                    <a:pt x="14876" y="0"/>
                    <a:pt x="18476" y="0"/>
                    <a:pt x="14876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5" name="Shape 1320">
              <a:extLst>
                <a:ext uri="{FF2B5EF4-FFF2-40B4-BE49-F238E27FC236}">
                  <a16:creationId xmlns:a16="http://schemas.microsoft.com/office/drawing/2014/main" xmlns="" id="{04728520-0E99-4D05-8E2C-7456B4893393}"/>
                </a:ext>
              </a:extLst>
            </p:cNvPr>
            <p:cNvSpPr/>
            <p:nvPr/>
          </p:nvSpPr>
          <p:spPr>
            <a:xfrm>
              <a:off x="10286182" y="2167064"/>
              <a:ext cx="29966" cy="2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17851" extrusionOk="0">
                  <a:moveTo>
                    <a:pt x="17280" y="0"/>
                  </a:moveTo>
                  <a:cubicBezTo>
                    <a:pt x="17280" y="0"/>
                    <a:pt x="0" y="17280"/>
                    <a:pt x="0" y="17280"/>
                  </a:cubicBezTo>
                  <a:cubicBezTo>
                    <a:pt x="8640" y="21600"/>
                    <a:pt x="17280" y="0"/>
                    <a:pt x="17280" y="0"/>
                  </a:cubicBezTo>
                  <a:cubicBezTo>
                    <a:pt x="17280" y="0"/>
                    <a:pt x="21600" y="0"/>
                    <a:pt x="1728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6" name="Shape 1321">
              <a:extLst>
                <a:ext uri="{FF2B5EF4-FFF2-40B4-BE49-F238E27FC236}">
                  <a16:creationId xmlns:a16="http://schemas.microsoft.com/office/drawing/2014/main" xmlns="" id="{870E6C78-8675-4049-AD3C-081CC0FA2DCD}"/>
                </a:ext>
              </a:extLst>
            </p:cNvPr>
            <p:cNvSpPr/>
            <p:nvPr/>
          </p:nvSpPr>
          <p:spPr>
            <a:xfrm>
              <a:off x="10281127" y="2212023"/>
              <a:ext cx="5057" cy="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16200" y="0"/>
                  </a:moveTo>
                  <a:cubicBezTo>
                    <a:pt x="-5400" y="0"/>
                    <a:pt x="-5400" y="21600"/>
                    <a:pt x="16200" y="21600"/>
                  </a:cubicBezTo>
                  <a:cubicBezTo>
                    <a:pt x="16200" y="21600"/>
                    <a:pt x="16200" y="0"/>
                    <a:pt x="162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7" name="Shape 1322">
              <a:extLst>
                <a:ext uri="{FF2B5EF4-FFF2-40B4-BE49-F238E27FC236}">
                  <a16:creationId xmlns:a16="http://schemas.microsoft.com/office/drawing/2014/main" xmlns="" id="{229BD498-5809-4068-9104-78DA5419CA78}"/>
                </a:ext>
              </a:extLst>
            </p:cNvPr>
            <p:cNvSpPr/>
            <p:nvPr/>
          </p:nvSpPr>
          <p:spPr>
            <a:xfrm>
              <a:off x="10245729" y="2188794"/>
              <a:ext cx="28916" cy="2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27" h="18600" extrusionOk="0">
                  <a:moveTo>
                    <a:pt x="17280" y="2400"/>
                  </a:moveTo>
                  <a:cubicBezTo>
                    <a:pt x="8640" y="7800"/>
                    <a:pt x="0" y="13200"/>
                    <a:pt x="0" y="18600"/>
                  </a:cubicBezTo>
                  <a:cubicBezTo>
                    <a:pt x="0" y="18600"/>
                    <a:pt x="17280" y="2400"/>
                    <a:pt x="17280" y="2400"/>
                  </a:cubicBezTo>
                  <a:cubicBezTo>
                    <a:pt x="12960" y="2400"/>
                    <a:pt x="21600" y="-3000"/>
                    <a:pt x="17280" y="2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8" name="Shape 1323">
              <a:extLst>
                <a:ext uri="{FF2B5EF4-FFF2-40B4-BE49-F238E27FC236}">
                  <a16:creationId xmlns:a16="http://schemas.microsoft.com/office/drawing/2014/main" xmlns="" id="{0A7E6142-E349-4511-9A28-532BAAADAD96}"/>
                </a:ext>
              </a:extLst>
            </p:cNvPr>
            <p:cNvSpPr/>
            <p:nvPr/>
          </p:nvSpPr>
          <p:spPr>
            <a:xfrm>
              <a:off x="10006755" y="2430078"/>
              <a:ext cx="8054" cy="20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900" h="21600" extrusionOk="0">
                  <a:moveTo>
                    <a:pt x="4800" y="0"/>
                  </a:moveTo>
                  <a:cubicBezTo>
                    <a:pt x="4800" y="0"/>
                    <a:pt x="-6000" y="21600"/>
                    <a:pt x="4800" y="21600"/>
                  </a:cubicBezTo>
                  <a:cubicBezTo>
                    <a:pt x="15600" y="21600"/>
                    <a:pt x="15600" y="0"/>
                    <a:pt x="48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9" name="Shape 1324">
              <a:extLst>
                <a:ext uri="{FF2B5EF4-FFF2-40B4-BE49-F238E27FC236}">
                  <a16:creationId xmlns:a16="http://schemas.microsoft.com/office/drawing/2014/main" xmlns="" id="{6C943EDB-0556-4166-A87B-F33D965CF1D7}"/>
                </a:ext>
              </a:extLst>
            </p:cNvPr>
            <p:cNvSpPr/>
            <p:nvPr/>
          </p:nvSpPr>
          <p:spPr>
            <a:xfrm>
              <a:off x="10055380" y="2152357"/>
              <a:ext cx="197093" cy="16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0297" extrusionOk="0">
                  <a:moveTo>
                    <a:pt x="18958" y="7609"/>
                  </a:moveTo>
                  <a:cubicBezTo>
                    <a:pt x="18958" y="7609"/>
                    <a:pt x="19654" y="5947"/>
                    <a:pt x="19654" y="5116"/>
                  </a:cubicBezTo>
                  <a:cubicBezTo>
                    <a:pt x="19654" y="5947"/>
                    <a:pt x="18261" y="7609"/>
                    <a:pt x="18261" y="7609"/>
                  </a:cubicBezTo>
                  <a:cubicBezTo>
                    <a:pt x="16867" y="7609"/>
                    <a:pt x="14080" y="6778"/>
                    <a:pt x="13383" y="5947"/>
                  </a:cubicBezTo>
                  <a:cubicBezTo>
                    <a:pt x="11293" y="5116"/>
                    <a:pt x="9900" y="963"/>
                    <a:pt x="7113" y="132"/>
                  </a:cubicBezTo>
                  <a:cubicBezTo>
                    <a:pt x="5719" y="-699"/>
                    <a:pt x="6416" y="2624"/>
                    <a:pt x="7113" y="3455"/>
                  </a:cubicBezTo>
                  <a:cubicBezTo>
                    <a:pt x="7113" y="5116"/>
                    <a:pt x="6416" y="6778"/>
                    <a:pt x="5719" y="8439"/>
                  </a:cubicBezTo>
                  <a:cubicBezTo>
                    <a:pt x="5022" y="9270"/>
                    <a:pt x="6416" y="11763"/>
                    <a:pt x="4325" y="10932"/>
                  </a:cubicBezTo>
                  <a:cubicBezTo>
                    <a:pt x="4325" y="10932"/>
                    <a:pt x="2932" y="10101"/>
                    <a:pt x="2235" y="10932"/>
                  </a:cubicBezTo>
                  <a:cubicBezTo>
                    <a:pt x="2235" y="11763"/>
                    <a:pt x="2932" y="12593"/>
                    <a:pt x="2932" y="12593"/>
                  </a:cubicBezTo>
                  <a:cubicBezTo>
                    <a:pt x="2932" y="12593"/>
                    <a:pt x="842" y="14255"/>
                    <a:pt x="145" y="14255"/>
                  </a:cubicBezTo>
                  <a:cubicBezTo>
                    <a:pt x="-552" y="15916"/>
                    <a:pt x="1538" y="16747"/>
                    <a:pt x="842" y="18409"/>
                  </a:cubicBezTo>
                  <a:cubicBezTo>
                    <a:pt x="145" y="19239"/>
                    <a:pt x="1538" y="20901"/>
                    <a:pt x="2235" y="20070"/>
                  </a:cubicBezTo>
                  <a:cubicBezTo>
                    <a:pt x="2932" y="19239"/>
                    <a:pt x="2932" y="18409"/>
                    <a:pt x="3629" y="18409"/>
                  </a:cubicBezTo>
                  <a:cubicBezTo>
                    <a:pt x="3629" y="18409"/>
                    <a:pt x="4325" y="19239"/>
                    <a:pt x="4325" y="18409"/>
                  </a:cubicBezTo>
                  <a:cubicBezTo>
                    <a:pt x="4325" y="17578"/>
                    <a:pt x="2932" y="16747"/>
                    <a:pt x="2235" y="15916"/>
                  </a:cubicBezTo>
                  <a:cubicBezTo>
                    <a:pt x="1538" y="14255"/>
                    <a:pt x="4325" y="15086"/>
                    <a:pt x="4325" y="15086"/>
                  </a:cubicBezTo>
                  <a:cubicBezTo>
                    <a:pt x="5719" y="15086"/>
                    <a:pt x="6416" y="13424"/>
                    <a:pt x="7809" y="14255"/>
                  </a:cubicBezTo>
                  <a:cubicBezTo>
                    <a:pt x="9203" y="15086"/>
                    <a:pt x="9900" y="15916"/>
                    <a:pt x="11293" y="16747"/>
                  </a:cubicBezTo>
                  <a:cubicBezTo>
                    <a:pt x="13383" y="18409"/>
                    <a:pt x="12687" y="13424"/>
                    <a:pt x="14080" y="12593"/>
                  </a:cubicBezTo>
                  <a:cubicBezTo>
                    <a:pt x="14080" y="12593"/>
                    <a:pt x="21048" y="12593"/>
                    <a:pt x="21048" y="10932"/>
                  </a:cubicBezTo>
                  <a:cubicBezTo>
                    <a:pt x="20351" y="10101"/>
                    <a:pt x="18261" y="11763"/>
                    <a:pt x="19654" y="9270"/>
                  </a:cubicBezTo>
                  <a:cubicBezTo>
                    <a:pt x="20351" y="8439"/>
                    <a:pt x="18261" y="9270"/>
                    <a:pt x="18958" y="7609"/>
                  </a:cubicBezTo>
                  <a:cubicBezTo>
                    <a:pt x="19654" y="5116"/>
                    <a:pt x="18958" y="8439"/>
                    <a:pt x="18958" y="760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0" name="Shape 1325">
              <a:extLst>
                <a:ext uri="{FF2B5EF4-FFF2-40B4-BE49-F238E27FC236}">
                  <a16:creationId xmlns:a16="http://schemas.microsoft.com/office/drawing/2014/main" xmlns="" id="{A4C63446-60A4-4D3D-8CDA-AF8286256750}"/>
                </a:ext>
              </a:extLst>
            </p:cNvPr>
            <p:cNvSpPr/>
            <p:nvPr/>
          </p:nvSpPr>
          <p:spPr>
            <a:xfrm>
              <a:off x="9762551" y="2307859"/>
              <a:ext cx="364672" cy="306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345" extrusionOk="0">
                  <a:moveTo>
                    <a:pt x="19925" y="205"/>
                  </a:moveTo>
                  <a:cubicBezTo>
                    <a:pt x="19539" y="205"/>
                    <a:pt x="19539" y="-255"/>
                    <a:pt x="19539" y="205"/>
                  </a:cubicBezTo>
                  <a:cubicBezTo>
                    <a:pt x="18768" y="664"/>
                    <a:pt x="19539" y="664"/>
                    <a:pt x="19925" y="1124"/>
                  </a:cubicBezTo>
                  <a:cubicBezTo>
                    <a:pt x="20311" y="1583"/>
                    <a:pt x="19154" y="2043"/>
                    <a:pt x="18768" y="1124"/>
                  </a:cubicBezTo>
                  <a:cubicBezTo>
                    <a:pt x="18382" y="205"/>
                    <a:pt x="17997" y="1583"/>
                    <a:pt x="17997" y="2043"/>
                  </a:cubicBezTo>
                  <a:cubicBezTo>
                    <a:pt x="17611" y="2043"/>
                    <a:pt x="17225" y="2502"/>
                    <a:pt x="17225" y="2502"/>
                  </a:cubicBezTo>
                  <a:cubicBezTo>
                    <a:pt x="17225" y="3422"/>
                    <a:pt x="17611" y="2962"/>
                    <a:pt x="17611" y="2962"/>
                  </a:cubicBezTo>
                  <a:cubicBezTo>
                    <a:pt x="17611" y="3422"/>
                    <a:pt x="17611" y="3881"/>
                    <a:pt x="17611" y="4341"/>
                  </a:cubicBezTo>
                  <a:cubicBezTo>
                    <a:pt x="17611" y="4800"/>
                    <a:pt x="17997" y="4800"/>
                    <a:pt x="17611" y="5719"/>
                  </a:cubicBezTo>
                  <a:cubicBezTo>
                    <a:pt x="16839" y="7098"/>
                    <a:pt x="16454" y="8477"/>
                    <a:pt x="15682" y="9856"/>
                  </a:cubicBezTo>
                  <a:cubicBezTo>
                    <a:pt x="15297" y="10315"/>
                    <a:pt x="14139" y="12154"/>
                    <a:pt x="13754" y="12154"/>
                  </a:cubicBezTo>
                  <a:cubicBezTo>
                    <a:pt x="12982" y="12154"/>
                    <a:pt x="12211" y="12613"/>
                    <a:pt x="11825" y="12154"/>
                  </a:cubicBezTo>
                  <a:cubicBezTo>
                    <a:pt x="11439" y="11694"/>
                    <a:pt x="12211" y="11234"/>
                    <a:pt x="12211" y="10775"/>
                  </a:cubicBezTo>
                  <a:cubicBezTo>
                    <a:pt x="12597" y="10315"/>
                    <a:pt x="11439" y="11234"/>
                    <a:pt x="11439" y="11234"/>
                  </a:cubicBezTo>
                  <a:cubicBezTo>
                    <a:pt x="11054" y="11694"/>
                    <a:pt x="11054" y="11694"/>
                    <a:pt x="11054" y="12154"/>
                  </a:cubicBezTo>
                  <a:cubicBezTo>
                    <a:pt x="11054" y="13532"/>
                    <a:pt x="9897" y="13992"/>
                    <a:pt x="9511" y="14911"/>
                  </a:cubicBezTo>
                  <a:cubicBezTo>
                    <a:pt x="9511" y="14911"/>
                    <a:pt x="9511" y="15371"/>
                    <a:pt x="9511" y="15371"/>
                  </a:cubicBezTo>
                  <a:cubicBezTo>
                    <a:pt x="9511" y="15830"/>
                    <a:pt x="8739" y="16290"/>
                    <a:pt x="8739" y="16290"/>
                  </a:cubicBezTo>
                  <a:cubicBezTo>
                    <a:pt x="8354" y="16290"/>
                    <a:pt x="8739" y="15830"/>
                    <a:pt x="7968" y="15830"/>
                  </a:cubicBezTo>
                  <a:cubicBezTo>
                    <a:pt x="7582" y="15830"/>
                    <a:pt x="7197" y="15830"/>
                    <a:pt x="6425" y="15830"/>
                  </a:cubicBezTo>
                  <a:cubicBezTo>
                    <a:pt x="5268" y="16290"/>
                    <a:pt x="4497" y="15830"/>
                    <a:pt x="3339" y="16290"/>
                  </a:cubicBezTo>
                  <a:cubicBezTo>
                    <a:pt x="2568" y="17209"/>
                    <a:pt x="1411" y="18128"/>
                    <a:pt x="639" y="19047"/>
                  </a:cubicBezTo>
                  <a:cubicBezTo>
                    <a:pt x="-132" y="19047"/>
                    <a:pt x="-132" y="20426"/>
                    <a:pt x="254" y="19966"/>
                  </a:cubicBezTo>
                  <a:cubicBezTo>
                    <a:pt x="639" y="19966"/>
                    <a:pt x="639" y="19507"/>
                    <a:pt x="1025" y="19507"/>
                  </a:cubicBezTo>
                  <a:cubicBezTo>
                    <a:pt x="1411" y="19966"/>
                    <a:pt x="1797" y="20426"/>
                    <a:pt x="1797" y="19966"/>
                  </a:cubicBezTo>
                  <a:cubicBezTo>
                    <a:pt x="3725" y="19507"/>
                    <a:pt x="6425" y="17668"/>
                    <a:pt x="8354" y="18128"/>
                  </a:cubicBezTo>
                  <a:cubicBezTo>
                    <a:pt x="8739" y="18588"/>
                    <a:pt x="7968" y="19507"/>
                    <a:pt x="7968" y="19507"/>
                  </a:cubicBezTo>
                  <a:cubicBezTo>
                    <a:pt x="8354" y="19966"/>
                    <a:pt x="8739" y="21345"/>
                    <a:pt x="9125" y="21345"/>
                  </a:cubicBezTo>
                  <a:cubicBezTo>
                    <a:pt x="9511" y="20885"/>
                    <a:pt x="9897" y="20426"/>
                    <a:pt x="10282" y="19966"/>
                  </a:cubicBezTo>
                  <a:cubicBezTo>
                    <a:pt x="10668" y="19047"/>
                    <a:pt x="10668" y="19507"/>
                    <a:pt x="11439" y="19507"/>
                  </a:cubicBezTo>
                  <a:cubicBezTo>
                    <a:pt x="11054" y="19507"/>
                    <a:pt x="10668" y="15830"/>
                    <a:pt x="11825" y="18128"/>
                  </a:cubicBezTo>
                  <a:cubicBezTo>
                    <a:pt x="12211" y="19047"/>
                    <a:pt x="14139" y="18128"/>
                    <a:pt x="14525" y="17668"/>
                  </a:cubicBezTo>
                  <a:cubicBezTo>
                    <a:pt x="15297" y="16290"/>
                    <a:pt x="15297" y="19047"/>
                    <a:pt x="15682" y="18128"/>
                  </a:cubicBezTo>
                  <a:cubicBezTo>
                    <a:pt x="15682" y="17668"/>
                    <a:pt x="16068" y="16749"/>
                    <a:pt x="16454" y="16749"/>
                  </a:cubicBezTo>
                  <a:cubicBezTo>
                    <a:pt x="16839" y="16290"/>
                    <a:pt x="16839" y="16749"/>
                    <a:pt x="17225" y="15830"/>
                  </a:cubicBezTo>
                  <a:cubicBezTo>
                    <a:pt x="17225" y="15830"/>
                    <a:pt x="17225" y="17668"/>
                    <a:pt x="17611" y="17209"/>
                  </a:cubicBezTo>
                  <a:cubicBezTo>
                    <a:pt x="17611" y="17209"/>
                    <a:pt x="17997" y="17209"/>
                    <a:pt x="18382" y="16749"/>
                  </a:cubicBezTo>
                  <a:cubicBezTo>
                    <a:pt x="18768" y="16749"/>
                    <a:pt x="18382" y="16290"/>
                    <a:pt x="18768" y="15830"/>
                  </a:cubicBezTo>
                  <a:cubicBezTo>
                    <a:pt x="19539" y="15371"/>
                    <a:pt x="19539" y="15371"/>
                    <a:pt x="18768" y="14451"/>
                  </a:cubicBezTo>
                  <a:cubicBezTo>
                    <a:pt x="18382" y="13992"/>
                    <a:pt x="19539" y="12613"/>
                    <a:pt x="19539" y="11694"/>
                  </a:cubicBezTo>
                  <a:cubicBezTo>
                    <a:pt x="19925" y="10775"/>
                    <a:pt x="19154" y="9396"/>
                    <a:pt x="19539" y="8477"/>
                  </a:cubicBezTo>
                  <a:cubicBezTo>
                    <a:pt x="19925" y="8017"/>
                    <a:pt x="19925" y="8477"/>
                    <a:pt x="20311" y="8477"/>
                  </a:cubicBezTo>
                  <a:cubicBezTo>
                    <a:pt x="20697" y="8477"/>
                    <a:pt x="21082" y="7558"/>
                    <a:pt x="21082" y="7558"/>
                  </a:cubicBezTo>
                  <a:cubicBezTo>
                    <a:pt x="21468" y="6179"/>
                    <a:pt x="21468" y="4800"/>
                    <a:pt x="21082" y="3881"/>
                  </a:cubicBezTo>
                  <a:cubicBezTo>
                    <a:pt x="21082" y="3422"/>
                    <a:pt x="19925" y="205"/>
                    <a:pt x="19925" y="205"/>
                  </a:cubicBezTo>
                  <a:cubicBezTo>
                    <a:pt x="19925" y="205"/>
                    <a:pt x="19925" y="205"/>
                    <a:pt x="19925" y="20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1" name="Shape 1326">
              <a:extLst>
                <a:ext uri="{FF2B5EF4-FFF2-40B4-BE49-F238E27FC236}">
                  <a16:creationId xmlns:a16="http://schemas.microsoft.com/office/drawing/2014/main" xmlns="" id="{EC976088-C717-450C-80A5-74B70894F52D}"/>
                </a:ext>
              </a:extLst>
            </p:cNvPr>
            <p:cNvSpPr/>
            <p:nvPr/>
          </p:nvSpPr>
          <p:spPr>
            <a:xfrm>
              <a:off x="9883895" y="2576198"/>
              <a:ext cx="13486" cy="1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361" extrusionOk="0">
                  <a:moveTo>
                    <a:pt x="21600" y="0"/>
                  </a:moveTo>
                  <a:cubicBezTo>
                    <a:pt x="21600" y="0"/>
                    <a:pt x="0" y="7200"/>
                    <a:pt x="0" y="7200"/>
                  </a:cubicBezTo>
                  <a:cubicBezTo>
                    <a:pt x="10800" y="21600"/>
                    <a:pt x="21600" y="7200"/>
                    <a:pt x="216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2" name="Shape 1327">
              <a:extLst>
                <a:ext uri="{FF2B5EF4-FFF2-40B4-BE49-F238E27FC236}">
                  <a16:creationId xmlns:a16="http://schemas.microsoft.com/office/drawing/2014/main" xmlns="" id="{E35DE0EF-115E-42BA-A0CC-0002BAFA746C}"/>
                </a:ext>
              </a:extLst>
            </p:cNvPr>
            <p:cNvSpPr/>
            <p:nvPr/>
          </p:nvSpPr>
          <p:spPr>
            <a:xfrm>
              <a:off x="9805235" y="2583443"/>
              <a:ext cx="77885" cy="52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9" h="17387" extrusionOk="0">
                  <a:moveTo>
                    <a:pt x="18277" y="1920"/>
                  </a:moveTo>
                  <a:cubicBezTo>
                    <a:pt x="14954" y="1920"/>
                    <a:pt x="14954" y="-2400"/>
                    <a:pt x="11631" y="1920"/>
                  </a:cubicBezTo>
                  <a:cubicBezTo>
                    <a:pt x="9969" y="1920"/>
                    <a:pt x="8308" y="6240"/>
                    <a:pt x="8308" y="4080"/>
                  </a:cubicBezTo>
                  <a:cubicBezTo>
                    <a:pt x="6646" y="1920"/>
                    <a:pt x="4985" y="6240"/>
                    <a:pt x="4985" y="6240"/>
                  </a:cubicBezTo>
                  <a:cubicBezTo>
                    <a:pt x="3323" y="10560"/>
                    <a:pt x="1662" y="8400"/>
                    <a:pt x="0" y="10560"/>
                  </a:cubicBezTo>
                  <a:cubicBezTo>
                    <a:pt x="0" y="8400"/>
                    <a:pt x="3323" y="17040"/>
                    <a:pt x="4985" y="17040"/>
                  </a:cubicBezTo>
                  <a:cubicBezTo>
                    <a:pt x="4985" y="19200"/>
                    <a:pt x="8308" y="10560"/>
                    <a:pt x="9969" y="10560"/>
                  </a:cubicBezTo>
                  <a:cubicBezTo>
                    <a:pt x="11631" y="10560"/>
                    <a:pt x="14954" y="12720"/>
                    <a:pt x="16615" y="10560"/>
                  </a:cubicBezTo>
                  <a:cubicBezTo>
                    <a:pt x="18277" y="10560"/>
                    <a:pt x="21600" y="4080"/>
                    <a:pt x="18277" y="1920"/>
                  </a:cubicBezTo>
                  <a:cubicBezTo>
                    <a:pt x="16615" y="1920"/>
                    <a:pt x="18277" y="1920"/>
                    <a:pt x="18277" y="192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3" name="Shape 1328">
              <a:extLst>
                <a:ext uri="{FF2B5EF4-FFF2-40B4-BE49-F238E27FC236}">
                  <a16:creationId xmlns:a16="http://schemas.microsoft.com/office/drawing/2014/main" xmlns="" id="{27E9FD21-7434-4935-B4A9-2131F8F73444}"/>
                </a:ext>
              </a:extLst>
            </p:cNvPr>
            <p:cNvSpPr/>
            <p:nvPr/>
          </p:nvSpPr>
          <p:spPr>
            <a:xfrm>
              <a:off x="9719836" y="2600928"/>
              <a:ext cx="71916" cy="10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2" extrusionOk="0">
                  <a:moveTo>
                    <a:pt x="13745" y="0"/>
                  </a:moveTo>
                  <a:cubicBezTo>
                    <a:pt x="9818" y="0"/>
                    <a:pt x="5891" y="1350"/>
                    <a:pt x="3927" y="2700"/>
                  </a:cubicBezTo>
                  <a:cubicBezTo>
                    <a:pt x="0" y="4050"/>
                    <a:pt x="0" y="5400"/>
                    <a:pt x="0" y="8100"/>
                  </a:cubicBezTo>
                  <a:cubicBezTo>
                    <a:pt x="0" y="6750"/>
                    <a:pt x="5891" y="6750"/>
                    <a:pt x="3927" y="8100"/>
                  </a:cubicBezTo>
                  <a:cubicBezTo>
                    <a:pt x="5891" y="6750"/>
                    <a:pt x="3927" y="5400"/>
                    <a:pt x="5891" y="5400"/>
                  </a:cubicBezTo>
                  <a:cubicBezTo>
                    <a:pt x="5891" y="5400"/>
                    <a:pt x="7855" y="5400"/>
                    <a:pt x="7855" y="6750"/>
                  </a:cubicBezTo>
                  <a:cubicBezTo>
                    <a:pt x="7855" y="9450"/>
                    <a:pt x="7855" y="10800"/>
                    <a:pt x="5891" y="13500"/>
                  </a:cubicBezTo>
                  <a:cubicBezTo>
                    <a:pt x="3927" y="14850"/>
                    <a:pt x="5891" y="14850"/>
                    <a:pt x="5891" y="14850"/>
                  </a:cubicBezTo>
                  <a:cubicBezTo>
                    <a:pt x="5891" y="16200"/>
                    <a:pt x="5891" y="17550"/>
                    <a:pt x="5891" y="17550"/>
                  </a:cubicBezTo>
                  <a:cubicBezTo>
                    <a:pt x="5891" y="21600"/>
                    <a:pt x="9818" y="16200"/>
                    <a:pt x="9818" y="16200"/>
                  </a:cubicBezTo>
                  <a:cubicBezTo>
                    <a:pt x="9818" y="16200"/>
                    <a:pt x="9818" y="20250"/>
                    <a:pt x="11782" y="20250"/>
                  </a:cubicBezTo>
                  <a:cubicBezTo>
                    <a:pt x="11782" y="21600"/>
                    <a:pt x="15709" y="17550"/>
                    <a:pt x="15709" y="16200"/>
                  </a:cubicBezTo>
                  <a:cubicBezTo>
                    <a:pt x="19636" y="13500"/>
                    <a:pt x="19636" y="10800"/>
                    <a:pt x="21600" y="9450"/>
                  </a:cubicBezTo>
                  <a:cubicBezTo>
                    <a:pt x="21600" y="6750"/>
                    <a:pt x="19636" y="5400"/>
                    <a:pt x="19636" y="2700"/>
                  </a:cubicBezTo>
                  <a:cubicBezTo>
                    <a:pt x="19636" y="0"/>
                    <a:pt x="13745" y="2700"/>
                    <a:pt x="13745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4" name="Shape 1329">
              <a:extLst>
                <a:ext uri="{FF2B5EF4-FFF2-40B4-BE49-F238E27FC236}">
                  <a16:creationId xmlns:a16="http://schemas.microsoft.com/office/drawing/2014/main" xmlns="" id="{1ED56E4F-573B-4FB1-8090-9B8785EF96EE}"/>
                </a:ext>
              </a:extLst>
            </p:cNvPr>
            <p:cNvSpPr/>
            <p:nvPr/>
          </p:nvSpPr>
          <p:spPr>
            <a:xfrm>
              <a:off x="9652855" y="2859449"/>
              <a:ext cx="19787" cy="2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87" h="21600" extrusionOk="0">
                  <a:moveTo>
                    <a:pt x="17287" y="0"/>
                  </a:moveTo>
                  <a:cubicBezTo>
                    <a:pt x="11887" y="0"/>
                    <a:pt x="-4313" y="7200"/>
                    <a:pt x="1087" y="21600"/>
                  </a:cubicBezTo>
                  <a:cubicBezTo>
                    <a:pt x="1087" y="21600"/>
                    <a:pt x="17287" y="0"/>
                    <a:pt x="17287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5" name="Shape 1330">
              <a:extLst>
                <a:ext uri="{FF2B5EF4-FFF2-40B4-BE49-F238E27FC236}">
                  <a16:creationId xmlns:a16="http://schemas.microsoft.com/office/drawing/2014/main" xmlns="" id="{7F2F6914-0A1E-45FA-AC67-388694448522}"/>
                </a:ext>
              </a:extLst>
            </p:cNvPr>
            <p:cNvSpPr/>
            <p:nvPr/>
          </p:nvSpPr>
          <p:spPr>
            <a:xfrm>
              <a:off x="9706351" y="2794256"/>
              <a:ext cx="13486" cy="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824" extrusionOk="0">
                  <a:moveTo>
                    <a:pt x="21600" y="0"/>
                  </a:moveTo>
                  <a:cubicBezTo>
                    <a:pt x="10800" y="0"/>
                    <a:pt x="0" y="10800"/>
                    <a:pt x="0" y="10800"/>
                  </a:cubicBez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6" name="Shape 1331">
              <a:extLst>
                <a:ext uri="{FF2B5EF4-FFF2-40B4-BE49-F238E27FC236}">
                  <a16:creationId xmlns:a16="http://schemas.microsoft.com/office/drawing/2014/main" xmlns="" id="{959709D6-426C-44DD-BAE4-4199CDFB36BF}"/>
                </a:ext>
              </a:extLst>
            </p:cNvPr>
            <p:cNvSpPr/>
            <p:nvPr/>
          </p:nvSpPr>
          <p:spPr>
            <a:xfrm>
              <a:off x="9532757" y="2931383"/>
              <a:ext cx="9536" cy="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74" h="21600" extrusionOk="0">
                  <a:moveTo>
                    <a:pt x="15274" y="0"/>
                  </a:moveTo>
                  <a:cubicBezTo>
                    <a:pt x="4474" y="0"/>
                    <a:pt x="-6326" y="21600"/>
                    <a:pt x="4474" y="21600"/>
                  </a:cubicBezTo>
                  <a:cubicBezTo>
                    <a:pt x="15274" y="21600"/>
                    <a:pt x="15274" y="0"/>
                    <a:pt x="15274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7" name="Shape 1332">
              <a:extLst>
                <a:ext uri="{FF2B5EF4-FFF2-40B4-BE49-F238E27FC236}">
                  <a16:creationId xmlns:a16="http://schemas.microsoft.com/office/drawing/2014/main" xmlns="" id="{A49D2582-5CB6-41CF-AA61-D8B283F34392}"/>
                </a:ext>
              </a:extLst>
            </p:cNvPr>
            <p:cNvSpPr/>
            <p:nvPr/>
          </p:nvSpPr>
          <p:spPr>
            <a:xfrm>
              <a:off x="9402954" y="2912412"/>
              <a:ext cx="59731" cy="10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2" h="20471" extrusionOk="0">
                  <a:moveTo>
                    <a:pt x="14400" y="142"/>
                  </a:moveTo>
                  <a:cubicBezTo>
                    <a:pt x="9000" y="-1129"/>
                    <a:pt x="1800" y="6495"/>
                    <a:pt x="0" y="9036"/>
                  </a:cubicBezTo>
                  <a:cubicBezTo>
                    <a:pt x="0" y="11577"/>
                    <a:pt x="0" y="14118"/>
                    <a:pt x="1800" y="16659"/>
                  </a:cubicBezTo>
                  <a:cubicBezTo>
                    <a:pt x="1800" y="16659"/>
                    <a:pt x="5400" y="20471"/>
                    <a:pt x="5400" y="20471"/>
                  </a:cubicBezTo>
                  <a:cubicBezTo>
                    <a:pt x="7200" y="17930"/>
                    <a:pt x="21600" y="1412"/>
                    <a:pt x="14400" y="142"/>
                  </a:cubicBezTo>
                  <a:cubicBezTo>
                    <a:pt x="12600" y="142"/>
                    <a:pt x="16200" y="142"/>
                    <a:pt x="14400" y="14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8" name="Shape 1333">
              <a:extLst>
                <a:ext uri="{FF2B5EF4-FFF2-40B4-BE49-F238E27FC236}">
                  <a16:creationId xmlns:a16="http://schemas.microsoft.com/office/drawing/2014/main" xmlns="" id="{95EBDD8C-9DC3-41D7-89BF-92417CC4EE94}"/>
                </a:ext>
              </a:extLst>
            </p:cNvPr>
            <p:cNvSpPr/>
            <p:nvPr/>
          </p:nvSpPr>
          <p:spPr>
            <a:xfrm>
              <a:off x="9025278" y="3090991"/>
              <a:ext cx="75780" cy="60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64" h="20015" extrusionOk="0">
                  <a:moveTo>
                    <a:pt x="17449" y="2160"/>
                  </a:moveTo>
                  <a:cubicBezTo>
                    <a:pt x="15906" y="2160"/>
                    <a:pt x="14363" y="0"/>
                    <a:pt x="11278" y="0"/>
                  </a:cubicBezTo>
                  <a:cubicBezTo>
                    <a:pt x="8192" y="0"/>
                    <a:pt x="6649" y="2160"/>
                    <a:pt x="3563" y="4320"/>
                  </a:cubicBezTo>
                  <a:cubicBezTo>
                    <a:pt x="478" y="8640"/>
                    <a:pt x="-2608" y="15120"/>
                    <a:pt x="3563" y="19440"/>
                  </a:cubicBezTo>
                  <a:cubicBezTo>
                    <a:pt x="6649" y="21600"/>
                    <a:pt x="12821" y="17280"/>
                    <a:pt x="14363" y="12960"/>
                  </a:cubicBezTo>
                  <a:cubicBezTo>
                    <a:pt x="14363" y="10800"/>
                    <a:pt x="18992" y="2160"/>
                    <a:pt x="17449" y="21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9" name="Shape 1334">
              <a:extLst>
                <a:ext uri="{FF2B5EF4-FFF2-40B4-BE49-F238E27FC236}">
                  <a16:creationId xmlns:a16="http://schemas.microsoft.com/office/drawing/2014/main" xmlns="" id="{3F2D1442-F756-46AC-819C-77A2DEED2F1D}"/>
                </a:ext>
              </a:extLst>
            </p:cNvPr>
            <p:cNvSpPr/>
            <p:nvPr/>
          </p:nvSpPr>
          <p:spPr>
            <a:xfrm>
              <a:off x="9389468" y="3142014"/>
              <a:ext cx="117700" cy="18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0898" extrusionOk="0">
                  <a:moveTo>
                    <a:pt x="12960" y="841"/>
                  </a:moveTo>
                  <a:cubicBezTo>
                    <a:pt x="10800" y="69"/>
                    <a:pt x="11880" y="3155"/>
                    <a:pt x="9720" y="841"/>
                  </a:cubicBezTo>
                  <a:cubicBezTo>
                    <a:pt x="8640" y="-702"/>
                    <a:pt x="4320" y="69"/>
                    <a:pt x="4320" y="1612"/>
                  </a:cubicBezTo>
                  <a:cubicBezTo>
                    <a:pt x="3240" y="3927"/>
                    <a:pt x="4320" y="5469"/>
                    <a:pt x="3240" y="7784"/>
                  </a:cubicBezTo>
                  <a:cubicBezTo>
                    <a:pt x="3240" y="8555"/>
                    <a:pt x="3240" y="9327"/>
                    <a:pt x="3240" y="9327"/>
                  </a:cubicBezTo>
                  <a:cubicBezTo>
                    <a:pt x="2160" y="10098"/>
                    <a:pt x="0" y="9327"/>
                    <a:pt x="0" y="9327"/>
                  </a:cubicBezTo>
                  <a:cubicBezTo>
                    <a:pt x="0" y="9327"/>
                    <a:pt x="2160" y="16269"/>
                    <a:pt x="3240" y="16269"/>
                  </a:cubicBezTo>
                  <a:cubicBezTo>
                    <a:pt x="3240" y="16269"/>
                    <a:pt x="4320" y="13955"/>
                    <a:pt x="5400" y="14727"/>
                  </a:cubicBezTo>
                  <a:cubicBezTo>
                    <a:pt x="5400" y="14727"/>
                    <a:pt x="7560" y="15498"/>
                    <a:pt x="7560" y="16269"/>
                  </a:cubicBezTo>
                  <a:cubicBezTo>
                    <a:pt x="7560" y="17041"/>
                    <a:pt x="4320" y="15498"/>
                    <a:pt x="4320" y="17041"/>
                  </a:cubicBezTo>
                  <a:cubicBezTo>
                    <a:pt x="4320" y="18584"/>
                    <a:pt x="6480" y="20127"/>
                    <a:pt x="8640" y="19355"/>
                  </a:cubicBezTo>
                  <a:cubicBezTo>
                    <a:pt x="9720" y="19355"/>
                    <a:pt x="10800" y="17812"/>
                    <a:pt x="11880" y="18584"/>
                  </a:cubicBezTo>
                  <a:cubicBezTo>
                    <a:pt x="11880" y="18584"/>
                    <a:pt x="16200" y="20898"/>
                    <a:pt x="16200" y="20898"/>
                  </a:cubicBezTo>
                  <a:cubicBezTo>
                    <a:pt x="17280" y="20127"/>
                    <a:pt x="14040" y="19355"/>
                    <a:pt x="15120" y="18584"/>
                  </a:cubicBezTo>
                  <a:cubicBezTo>
                    <a:pt x="14040" y="19355"/>
                    <a:pt x="21600" y="20898"/>
                    <a:pt x="18360" y="17812"/>
                  </a:cubicBezTo>
                  <a:cubicBezTo>
                    <a:pt x="16200" y="16269"/>
                    <a:pt x="11880" y="18584"/>
                    <a:pt x="10800" y="16269"/>
                  </a:cubicBezTo>
                  <a:cubicBezTo>
                    <a:pt x="9720" y="14727"/>
                    <a:pt x="9720" y="13955"/>
                    <a:pt x="9720" y="11641"/>
                  </a:cubicBezTo>
                  <a:cubicBezTo>
                    <a:pt x="9720" y="10098"/>
                    <a:pt x="11880" y="10098"/>
                    <a:pt x="12960" y="8555"/>
                  </a:cubicBezTo>
                  <a:cubicBezTo>
                    <a:pt x="15120" y="7012"/>
                    <a:pt x="15120" y="6241"/>
                    <a:pt x="14040" y="4698"/>
                  </a:cubicBezTo>
                  <a:cubicBezTo>
                    <a:pt x="14040" y="4698"/>
                    <a:pt x="14040" y="841"/>
                    <a:pt x="12960" y="841"/>
                  </a:cubicBezTo>
                  <a:cubicBezTo>
                    <a:pt x="11880" y="841"/>
                    <a:pt x="14040" y="841"/>
                    <a:pt x="12960" y="84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0" name="Shape 1335">
              <a:extLst>
                <a:ext uri="{FF2B5EF4-FFF2-40B4-BE49-F238E27FC236}">
                  <a16:creationId xmlns:a16="http://schemas.microsoft.com/office/drawing/2014/main" xmlns="" id="{10B625A7-E953-4A3A-840D-C8AB51F7644B}"/>
                </a:ext>
              </a:extLst>
            </p:cNvPr>
            <p:cNvSpPr/>
            <p:nvPr/>
          </p:nvSpPr>
          <p:spPr>
            <a:xfrm>
              <a:off x="9501838" y="3299149"/>
              <a:ext cx="34793" cy="43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78" h="18156" extrusionOk="0">
                  <a:moveTo>
                    <a:pt x="10800" y="1200"/>
                  </a:moveTo>
                  <a:cubicBezTo>
                    <a:pt x="10800" y="1200"/>
                    <a:pt x="7200" y="-1500"/>
                    <a:pt x="3600" y="1200"/>
                  </a:cubicBezTo>
                  <a:cubicBezTo>
                    <a:pt x="3600" y="3900"/>
                    <a:pt x="0" y="3900"/>
                    <a:pt x="0" y="6600"/>
                  </a:cubicBezTo>
                  <a:cubicBezTo>
                    <a:pt x="3600" y="9300"/>
                    <a:pt x="0" y="12000"/>
                    <a:pt x="7200" y="14700"/>
                  </a:cubicBezTo>
                  <a:cubicBezTo>
                    <a:pt x="7200" y="14700"/>
                    <a:pt x="21600" y="20100"/>
                    <a:pt x="18000" y="17400"/>
                  </a:cubicBezTo>
                  <a:cubicBezTo>
                    <a:pt x="18000" y="14700"/>
                    <a:pt x="18000" y="12000"/>
                    <a:pt x="14400" y="9300"/>
                  </a:cubicBezTo>
                  <a:cubicBezTo>
                    <a:pt x="7200" y="9300"/>
                    <a:pt x="7200" y="1200"/>
                    <a:pt x="10800" y="1200"/>
                  </a:cubicBezTo>
                  <a:cubicBezTo>
                    <a:pt x="7200" y="1200"/>
                    <a:pt x="14400" y="1200"/>
                    <a:pt x="10800" y="1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1" name="Shape 1336">
              <a:extLst>
                <a:ext uri="{FF2B5EF4-FFF2-40B4-BE49-F238E27FC236}">
                  <a16:creationId xmlns:a16="http://schemas.microsoft.com/office/drawing/2014/main" xmlns="" id="{BF756ACB-C549-475A-A74A-408BFCFE6CDA}"/>
                </a:ext>
              </a:extLst>
            </p:cNvPr>
            <p:cNvSpPr/>
            <p:nvPr/>
          </p:nvSpPr>
          <p:spPr>
            <a:xfrm>
              <a:off x="9540065" y="3340518"/>
              <a:ext cx="49224" cy="87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13" h="21600" extrusionOk="0">
                  <a:moveTo>
                    <a:pt x="4909" y="0"/>
                  </a:moveTo>
                  <a:cubicBezTo>
                    <a:pt x="2749" y="0"/>
                    <a:pt x="4909" y="0"/>
                    <a:pt x="589" y="1662"/>
                  </a:cubicBezTo>
                  <a:cubicBezTo>
                    <a:pt x="-1571" y="3323"/>
                    <a:pt x="2749" y="4985"/>
                    <a:pt x="4909" y="6646"/>
                  </a:cubicBezTo>
                  <a:cubicBezTo>
                    <a:pt x="7069" y="9969"/>
                    <a:pt x="-3731" y="11631"/>
                    <a:pt x="4909" y="14954"/>
                  </a:cubicBezTo>
                  <a:cubicBezTo>
                    <a:pt x="7069" y="16615"/>
                    <a:pt x="2749" y="19938"/>
                    <a:pt x="7069" y="21600"/>
                  </a:cubicBezTo>
                  <a:cubicBezTo>
                    <a:pt x="9229" y="21600"/>
                    <a:pt x="9229" y="19938"/>
                    <a:pt x="7069" y="18277"/>
                  </a:cubicBezTo>
                  <a:cubicBezTo>
                    <a:pt x="2749" y="8308"/>
                    <a:pt x="15709" y="16615"/>
                    <a:pt x="15709" y="13292"/>
                  </a:cubicBezTo>
                  <a:cubicBezTo>
                    <a:pt x="15709" y="11631"/>
                    <a:pt x="11389" y="9969"/>
                    <a:pt x="13549" y="9969"/>
                  </a:cubicBezTo>
                  <a:cubicBezTo>
                    <a:pt x="13549" y="8308"/>
                    <a:pt x="17869" y="9969"/>
                    <a:pt x="15709" y="8308"/>
                  </a:cubicBezTo>
                  <a:cubicBezTo>
                    <a:pt x="13549" y="6646"/>
                    <a:pt x="9229" y="4985"/>
                    <a:pt x="11389" y="1662"/>
                  </a:cubicBezTo>
                  <a:cubicBezTo>
                    <a:pt x="11389" y="0"/>
                    <a:pt x="7069" y="0"/>
                    <a:pt x="4909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2" name="Shape 1337">
              <a:extLst>
                <a:ext uri="{FF2B5EF4-FFF2-40B4-BE49-F238E27FC236}">
                  <a16:creationId xmlns:a16="http://schemas.microsoft.com/office/drawing/2014/main" xmlns="" id="{BD58F1D3-5551-4963-8DD4-00D754D8A709}"/>
                </a:ext>
              </a:extLst>
            </p:cNvPr>
            <p:cNvSpPr/>
            <p:nvPr/>
          </p:nvSpPr>
          <p:spPr>
            <a:xfrm>
              <a:off x="9409693" y="3311659"/>
              <a:ext cx="40453" cy="3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055" extrusionOk="0">
                  <a:moveTo>
                    <a:pt x="21600" y="9591"/>
                  </a:moveTo>
                  <a:cubicBezTo>
                    <a:pt x="18000" y="6891"/>
                    <a:pt x="10800" y="-3909"/>
                    <a:pt x="0" y="1491"/>
                  </a:cubicBezTo>
                  <a:cubicBezTo>
                    <a:pt x="0" y="1491"/>
                    <a:pt x="10800" y="9591"/>
                    <a:pt x="10800" y="12291"/>
                  </a:cubicBezTo>
                  <a:cubicBezTo>
                    <a:pt x="10800" y="17691"/>
                    <a:pt x="21600" y="17691"/>
                    <a:pt x="21600" y="9591"/>
                  </a:cubicBezTo>
                  <a:cubicBezTo>
                    <a:pt x="21600" y="9591"/>
                    <a:pt x="21600" y="12291"/>
                    <a:pt x="21600" y="959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3" name="Shape 1338">
              <a:extLst>
                <a:ext uri="{FF2B5EF4-FFF2-40B4-BE49-F238E27FC236}">
                  <a16:creationId xmlns:a16="http://schemas.microsoft.com/office/drawing/2014/main" xmlns="" id="{85998D99-B109-4CE8-98AF-1ABF46E5B416}"/>
                </a:ext>
              </a:extLst>
            </p:cNvPr>
            <p:cNvSpPr/>
            <p:nvPr/>
          </p:nvSpPr>
          <p:spPr>
            <a:xfrm>
              <a:off x="9456890" y="3361500"/>
              <a:ext cx="44410" cy="5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16" h="17387" extrusionOk="0">
                  <a:moveTo>
                    <a:pt x="7200" y="1920"/>
                  </a:moveTo>
                  <a:cubicBezTo>
                    <a:pt x="4800" y="-240"/>
                    <a:pt x="2400" y="-240"/>
                    <a:pt x="0" y="1920"/>
                  </a:cubicBezTo>
                  <a:cubicBezTo>
                    <a:pt x="0" y="4080"/>
                    <a:pt x="4800" y="4080"/>
                    <a:pt x="4800" y="6240"/>
                  </a:cubicBezTo>
                  <a:cubicBezTo>
                    <a:pt x="7200" y="8400"/>
                    <a:pt x="0" y="14880"/>
                    <a:pt x="2400" y="17040"/>
                  </a:cubicBezTo>
                  <a:cubicBezTo>
                    <a:pt x="2400" y="19200"/>
                    <a:pt x="12000" y="10560"/>
                    <a:pt x="14400" y="10560"/>
                  </a:cubicBezTo>
                  <a:cubicBezTo>
                    <a:pt x="21600" y="10560"/>
                    <a:pt x="7200" y="1920"/>
                    <a:pt x="7200" y="1920"/>
                  </a:cubicBezTo>
                  <a:cubicBezTo>
                    <a:pt x="2400" y="-2400"/>
                    <a:pt x="7200" y="1920"/>
                    <a:pt x="7200" y="192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4" name="Shape 1339">
              <a:extLst>
                <a:ext uri="{FF2B5EF4-FFF2-40B4-BE49-F238E27FC236}">
                  <a16:creationId xmlns:a16="http://schemas.microsoft.com/office/drawing/2014/main" xmlns="" id="{2BEDA024-DA23-4818-B0F8-3EDF793DC512}"/>
                </a:ext>
              </a:extLst>
            </p:cNvPr>
            <p:cNvSpPr/>
            <p:nvPr/>
          </p:nvSpPr>
          <p:spPr>
            <a:xfrm>
              <a:off x="9477480" y="3398102"/>
              <a:ext cx="33220" cy="59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64" h="17877" extrusionOk="0">
                  <a:moveTo>
                    <a:pt x="15099" y="873"/>
                  </a:moveTo>
                  <a:cubicBezTo>
                    <a:pt x="5842" y="873"/>
                    <a:pt x="8928" y="6764"/>
                    <a:pt x="5842" y="8727"/>
                  </a:cubicBezTo>
                  <a:cubicBezTo>
                    <a:pt x="-3415" y="12654"/>
                    <a:pt x="-329" y="12654"/>
                    <a:pt x="5842" y="16582"/>
                  </a:cubicBezTo>
                  <a:cubicBezTo>
                    <a:pt x="15099" y="20509"/>
                    <a:pt x="8928" y="14618"/>
                    <a:pt x="12014" y="10691"/>
                  </a:cubicBezTo>
                  <a:cubicBezTo>
                    <a:pt x="12014" y="10691"/>
                    <a:pt x="18185" y="-1091"/>
                    <a:pt x="15099" y="873"/>
                  </a:cubicBezTo>
                  <a:cubicBezTo>
                    <a:pt x="12014" y="873"/>
                    <a:pt x="15099" y="-1091"/>
                    <a:pt x="15099" y="87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5" name="Shape 1340">
              <a:extLst>
                <a:ext uri="{FF2B5EF4-FFF2-40B4-BE49-F238E27FC236}">
                  <a16:creationId xmlns:a16="http://schemas.microsoft.com/office/drawing/2014/main" xmlns="" id="{A9333AB6-8BA4-4BD9-B516-774A70DE4E31}"/>
                </a:ext>
              </a:extLst>
            </p:cNvPr>
            <p:cNvSpPr/>
            <p:nvPr/>
          </p:nvSpPr>
          <p:spPr>
            <a:xfrm>
              <a:off x="9508579" y="3393334"/>
              <a:ext cx="23224" cy="46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19257" extrusionOk="0">
                  <a:moveTo>
                    <a:pt x="16200" y="357"/>
                  </a:moveTo>
                  <a:cubicBezTo>
                    <a:pt x="10800" y="357"/>
                    <a:pt x="0" y="16557"/>
                    <a:pt x="0" y="19257"/>
                  </a:cubicBezTo>
                  <a:cubicBezTo>
                    <a:pt x="0" y="19257"/>
                    <a:pt x="10800" y="13857"/>
                    <a:pt x="16200" y="11157"/>
                  </a:cubicBezTo>
                  <a:cubicBezTo>
                    <a:pt x="16200" y="11157"/>
                    <a:pt x="21600" y="-2343"/>
                    <a:pt x="16200" y="357"/>
                  </a:cubicBezTo>
                  <a:cubicBezTo>
                    <a:pt x="10800" y="357"/>
                    <a:pt x="16200" y="357"/>
                    <a:pt x="16200" y="35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6" name="Shape 1341">
              <a:extLst>
                <a:ext uri="{FF2B5EF4-FFF2-40B4-BE49-F238E27FC236}">
                  <a16:creationId xmlns:a16="http://schemas.microsoft.com/office/drawing/2014/main" xmlns="" id="{0402DCFB-AC6A-4EE7-B76A-134023307B60}"/>
                </a:ext>
              </a:extLst>
            </p:cNvPr>
            <p:cNvSpPr/>
            <p:nvPr/>
          </p:nvSpPr>
          <p:spPr>
            <a:xfrm>
              <a:off x="9526162" y="3426367"/>
              <a:ext cx="23522" cy="1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559" h="14020" extrusionOk="0">
                  <a:moveTo>
                    <a:pt x="1412" y="1102"/>
                  </a:moveTo>
                  <a:cubicBezTo>
                    <a:pt x="-2188" y="11902"/>
                    <a:pt x="1412" y="17302"/>
                    <a:pt x="8612" y="11902"/>
                  </a:cubicBezTo>
                  <a:cubicBezTo>
                    <a:pt x="19412" y="11902"/>
                    <a:pt x="5012" y="-4298"/>
                    <a:pt x="1412" y="1102"/>
                  </a:cubicBezTo>
                  <a:cubicBezTo>
                    <a:pt x="1412" y="6502"/>
                    <a:pt x="5012" y="1102"/>
                    <a:pt x="1412" y="110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7" name="Shape 1342">
              <a:extLst>
                <a:ext uri="{FF2B5EF4-FFF2-40B4-BE49-F238E27FC236}">
                  <a16:creationId xmlns:a16="http://schemas.microsoft.com/office/drawing/2014/main" xmlns="" id="{737097AB-249E-4C2D-B4FE-712A90532859}"/>
                </a:ext>
              </a:extLst>
            </p:cNvPr>
            <p:cNvSpPr/>
            <p:nvPr/>
          </p:nvSpPr>
          <p:spPr>
            <a:xfrm>
              <a:off x="9528054" y="3439431"/>
              <a:ext cx="84511" cy="1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1" h="20221" extrusionOk="0">
                  <a:moveTo>
                    <a:pt x="14025" y="0"/>
                  </a:moveTo>
                  <a:cubicBezTo>
                    <a:pt x="12482" y="0"/>
                    <a:pt x="12482" y="1029"/>
                    <a:pt x="12482" y="2057"/>
                  </a:cubicBezTo>
                  <a:cubicBezTo>
                    <a:pt x="12482" y="3086"/>
                    <a:pt x="12482" y="3086"/>
                    <a:pt x="9396" y="4114"/>
                  </a:cubicBezTo>
                  <a:cubicBezTo>
                    <a:pt x="7853" y="4114"/>
                    <a:pt x="4767" y="6171"/>
                    <a:pt x="3225" y="6171"/>
                  </a:cubicBezTo>
                  <a:cubicBezTo>
                    <a:pt x="139" y="9257"/>
                    <a:pt x="-1404" y="9257"/>
                    <a:pt x="1682" y="11314"/>
                  </a:cubicBezTo>
                  <a:cubicBezTo>
                    <a:pt x="3225" y="12343"/>
                    <a:pt x="1682" y="13371"/>
                    <a:pt x="1682" y="14400"/>
                  </a:cubicBezTo>
                  <a:cubicBezTo>
                    <a:pt x="139" y="16457"/>
                    <a:pt x="1682" y="17486"/>
                    <a:pt x="3225" y="18514"/>
                  </a:cubicBezTo>
                  <a:cubicBezTo>
                    <a:pt x="6310" y="19543"/>
                    <a:pt x="9396" y="19543"/>
                    <a:pt x="10939" y="19543"/>
                  </a:cubicBezTo>
                  <a:cubicBezTo>
                    <a:pt x="15567" y="21600"/>
                    <a:pt x="12482" y="18514"/>
                    <a:pt x="10939" y="16457"/>
                  </a:cubicBezTo>
                  <a:cubicBezTo>
                    <a:pt x="10939" y="16457"/>
                    <a:pt x="10939" y="12343"/>
                    <a:pt x="14025" y="12343"/>
                  </a:cubicBezTo>
                  <a:cubicBezTo>
                    <a:pt x="15567" y="12343"/>
                    <a:pt x="15567" y="17486"/>
                    <a:pt x="17110" y="17486"/>
                  </a:cubicBezTo>
                  <a:cubicBezTo>
                    <a:pt x="17110" y="17486"/>
                    <a:pt x="18653" y="14400"/>
                    <a:pt x="18653" y="14400"/>
                  </a:cubicBezTo>
                  <a:cubicBezTo>
                    <a:pt x="20196" y="12343"/>
                    <a:pt x="20196" y="11314"/>
                    <a:pt x="18653" y="10286"/>
                  </a:cubicBezTo>
                  <a:cubicBezTo>
                    <a:pt x="18653" y="7200"/>
                    <a:pt x="18653" y="1029"/>
                    <a:pt x="14025" y="0"/>
                  </a:cubicBezTo>
                  <a:cubicBezTo>
                    <a:pt x="12482" y="0"/>
                    <a:pt x="14025" y="1029"/>
                    <a:pt x="14025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8" name="Shape 1343">
              <a:extLst>
                <a:ext uri="{FF2B5EF4-FFF2-40B4-BE49-F238E27FC236}">
                  <a16:creationId xmlns:a16="http://schemas.microsoft.com/office/drawing/2014/main" xmlns="" id="{711DC9CE-84D8-4280-9809-E6A66E273786}"/>
                </a:ext>
              </a:extLst>
            </p:cNvPr>
            <p:cNvSpPr/>
            <p:nvPr/>
          </p:nvSpPr>
          <p:spPr>
            <a:xfrm>
              <a:off x="9463633" y="3472067"/>
              <a:ext cx="62826" cy="6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2" h="19787" extrusionOk="0">
                  <a:moveTo>
                    <a:pt x="14400" y="347"/>
                  </a:moveTo>
                  <a:cubicBezTo>
                    <a:pt x="10800" y="-1813"/>
                    <a:pt x="9000" y="6827"/>
                    <a:pt x="3600" y="6827"/>
                  </a:cubicBezTo>
                  <a:cubicBezTo>
                    <a:pt x="0" y="8987"/>
                    <a:pt x="0" y="17627"/>
                    <a:pt x="0" y="19787"/>
                  </a:cubicBezTo>
                  <a:cubicBezTo>
                    <a:pt x="1800" y="17627"/>
                    <a:pt x="1800" y="13307"/>
                    <a:pt x="3600" y="11147"/>
                  </a:cubicBezTo>
                  <a:cubicBezTo>
                    <a:pt x="3600" y="11147"/>
                    <a:pt x="7200" y="8987"/>
                    <a:pt x="7200" y="11147"/>
                  </a:cubicBezTo>
                  <a:cubicBezTo>
                    <a:pt x="7200" y="13307"/>
                    <a:pt x="10800" y="13307"/>
                    <a:pt x="10800" y="13307"/>
                  </a:cubicBezTo>
                  <a:cubicBezTo>
                    <a:pt x="12600" y="13307"/>
                    <a:pt x="12600" y="15467"/>
                    <a:pt x="14400" y="13307"/>
                  </a:cubicBezTo>
                  <a:cubicBezTo>
                    <a:pt x="14400" y="13307"/>
                    <a:pt x="14400" y="8987"/>
                    <a:pt x="14400" y="8987"/>
                  </a:cubicBezTo>
                  <a:cubicBezTo>
                    <a:pt x="16200" y="4667"/>
                    <a:pt x="19800" y="2507"/>
                    <a:pt x="14400" y="347"/>
                  </a:cubicBezTo>
                  <a:cubicBezTo>
                    <a:pt x="12600" y="347"/>
                    <a:pt x="21600" y="4667"/>
                    <a:pt x="14400" y="34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9" name="Shape 1344">
              <a:extLst>
                <a:ext uri="{FF2B5EF4-FFF2-40B4-BE49-F238E27FC236}">
                  <a16:creationId xmlns:a16="http://schemas.microsoft.com/office/drawing/2014/main" xmlns="" id="{B5C196C2-74A0-4DDA-8363-4427DFBEE160}"/>
                </a:ext>
              </a:extLst>
            </p:cNvPr>
            <p:cNvSpPr/>
            <p:nvPr/>
          </p:nvSpPr>
          <p:spPr>
            <a:xfrm>
              <a:off x="9304067" y="3401214"/>
              <a:ext cx="74821" cy="7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6" h="21600" extrusionOk="0">
                  <a:moveTo>
                    <a:pt x="19800" y="0"/>
                  </a:moveTo>
                  <a:cubicBezTo>
                    <a:pt x="16200" y="1800"/>
                    <a:pt x="12600" y="7200"/>
                    <a:pt x="10800" y="10800"/>
                  </a:cubicBezTo>
                  <a:cubicBezTo>
                    <a:pt x="9000" y="12600"/>
                    <a:pt x="0" y="18000"/>
                    <a:pt x="0" y="21600"/>
                  </a:cubicBezTo>
                  <a:cubicBezTo>
                    <a:pt x="0" y="21600"/>
                    <a:pt x="5400" y="19800"/>
                    <a:pt x="7200" y="18000"/>
                  </a:cubicBezTo>
                  <a:cubicBezTo>
                    <a:pt x="9000" y="18000"/>
                    <a:pt x="12600" y="14400"/>
                    <a:pt x="14400" y="12600"/>
                  </a:cubicBezTo>
                  <a:cubicBezTo>
                    <a:pt x="14400" y="9000"/>
                    <a:pt x="16200" y="7200"/>
                    <a:pt x="18000" y="5400"/>
                  </a:cubicBezTo>
                  <a:cubicBezTo>
                    <a:pt x="19800" y="5400"/>
                    <a:pt x="21600" y="0"/>
                    <a:pt x="198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0" name="Shape 1345">
              <a:extLst>
                <a:ext uri="{FF2B5EF4-FFF2-40B4-BE49-F238E27FC236}">
                  <a16:creationId xmlns:a16="http://schemas.microsoft.com/office/drawing/2014/main" xmlns="" id="{DEE03D36-FE26-434E-823C-E2124842F8B8}"/>
                </a:ext>
              </a:extLst>
            </p:cNvPr>
            <p:cNvSpPr/>
            <p:nvPr/>
          </p:nvSpPr>
          <p:spPr>
            <a:xfrm>
              <a:off x="9535551" y="3302303"/>
              <a:ext cx="9536" cy="6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74" h="21600" extrusionOk="0">
                  <a:moveTo>
                    <a:pt x="0" y="21600"/>
                  </a:moveTo>
                  <a:cubicBezTo>
                    <a:pt x="10800" y="21600"/>
                    <a:pt x="21600" y="0"/>
                    <a:pt x="10800" y="0"/>
                  </a:cubicBez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1" name="Shape 1346">
              <a:extLst>
                <a:ext uri="{FF2B5EF4-FFF2-40B4-BE49-F238E27FC236}">
                  <a16:creationId xmlns:a16="http://schemas.microsoft.com/office/drawing/2014/main" xmlns="" id="{9622C2A2-A019-497F-9003-28D80704B574}"/>
                </a:ext>
              </a:extLst>
            </p:cNvPr>
            <p:cNvSpPr/>
            <p:nvPr/>
          </p:nvSpPr>
          <p:spPr>
            <a:xfrm>
              <a:off x="8588113" y="3578690"/>
              <a:ext cx="356126" cy="37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021" extrusionOk="0">
                  <a:moveTo>
                    <a:pt x="4177" y="745"/>
                  </a:moveTo>
                  <a:cubicBezTo>
                    <a:pt x="3019" y="745"/>
                    <a:pt x="2248" y="745"/>
                    <a:pt x="1091" y="373"/>
                  </a:cubicBezTo>
                  <a:cubicBezTo>
                    <a:pt x="319" y="0"/>
                    <a:pt x="-452" y="-372"/>
                    <a:pt x="319" y="745"/>
                  </a:cubicBezTo>
                  <a:cubicBezTo>
                    <a:pt x="705" y="1490"/>
                    <a:pt x="1091" y="2607"/>
                    <a:pt x="1862" y="2980"/>
                  </a:cubicBezTo>
                  <a:cubicBezTo>
                    <a:pt x="2634" y="3352"/>
                    <a:pt x="3405" y="3725"/>
                    <a:pt x="3791" y="4469"/>
                  </a:cubicBezTo>
                  <a:cubicBezTo>
                    <a:pt x="4177" y="4842"/>
                    <a:pt x="4177" y="5587"/>
                    <a:pt x="4562" y="5959"/>
                  </a:cubicBezTo>
                  <a:cubicBezTo>
                    <a:pt x="5334" y="6331"/>
                    <a:pt x="5719" y="6331"/>
                    <a:pt x="6105" y="6704"/>
                  </a:cubicBezTo>
                  <a:cubicBezTo>
                    <a:pt x="6877" y="7449"/>
                    <a:pt x="6877" y="8566"/>
                    <a:pt x="7262" y="9311"/>
                  </a:cubicBezTo>
                  <a:cubicBezTo>
                    <a:pt x="7648" y="9683"/>
                    <a:pt x="8034" y="10056"/>
                    <a:pt x="8034" y="10056"/>
                  </a:cubicBezTo>
                  <a:cubicBezTo>
                    <a:pt x="8805" y="10800"/>
                    <a:pt x="9191" y="11173"/>
                    <a:pt x="9577" y="11918"/>
                  </a:cubicBezTo>
                  <a:cubicBezTo>
                    <a:pt x="10348" y="13035"/>
                    <a:pt x="10348" y="14152"/>
                    <a:pt x="11119" y="15269"/>
                  </a:cubicBezTo>
                  <a:cubicBezTo>
                    <a:pt x="12662" y="16387"/>
                    <a:pt x="13819" y="17876"/>
                    <a:pt x="15362" y="18994"/>
                  </a:cubicBezTo>
                  <a:cubicBezTo>
                    <a:pt x="16134" y="19738"/>
                    <a:pt x="16519" y="20111"/>
                    <a:pt x="17291" y="20856"/>
                  </a:cubicBezTo>
                  <a:cubicBezTo>
                    <a:pt x="17677" y="20856"/>
                    <a:pt x="19991" y="21228"/>
                    <a:pt x="20377" y="20856"/>
                  </a:cubicBezTo>
                  <a:cubicBezTo>
                    <a:pt x="20762" y="20483"/>
                    <a:pt x="19991" y="17504"/>
                    <a:pt x="20377" y="16759"/>
                  </a:cubicBezTo>
                  <a:cubicBezTo>
                    <a:pt x="20377" y="16387"/>
                    <a:pt x="21148" y="16387"/>
                    <a:pt x="20762" y="16014"/>
                  </a:cubicBezTo>
                  <a:cubicBezTo>
                    <a:pt x="20377" y="15642"/>
                    <a:pt x="19991" y="15269"/>
                    <a:pt x="19605" y="14897"/>
                  </a:cubicBezTo>
                  <a:cubicBezTo>
                    <a:pt x="19605" y="14897"/>
                    <a:pt x="19219" y="14525"/>
                    <a:pt x="18834" y="14525"/>
                  </a:cubicBezTo>
                  <a:cubicBezTo>
                    <a:pt x="18448" y="14525"/>
                    <a:pt x="18448" y="15269"/>
                    <a:pt x="18062" y="15269"/>
                  </a:cubicBezTo>
                  <a:cubicBezTo>
                    <a:pt x="18448" y="15269"/>
                    <a:pt x="18062" y="13780"/>
                    <a:pt x="18062" y="13780"/>
                  </a:cubicBezTo>
                  <a:cubicBezTo>
                    <a:pt x="17677" y="13407"/>
                    <a:pt x="17677" y="13407"/>
                    <a:pt x="17677" y="13035"/>
                  </a:cubicBezTo>
                  <a:cubicBezTo>
                    <a:pt x="17677" y="12662"/>
                    <a:pt x="16905" y="12290"/>
                    <a:pt x="16519" y="12290"/>
                  </a:cubicBezTo>
                  <a:cubicBezTo>
                    <a:pt x="16134" y="11918"/>
                    <a:pt x="15362" y="11545"/>
                    <a:pt x="15748" y="10800"/>
                  </a:cubicBezTo>
                  <a:cubicBezTo>
                    <a:pt x="15748" y="10800"/>
                    <a:pt x="15362" y="10428"/>
                    <a:pt x="15748" y="10428"/>
                  </a:cubicBezTo>
                  <a:cubicBezTo>
                    <a:pt x="15748" y="10056"/>
                    <a:pt x="16134" y="10428"/>
                    <a:pt x="16134" y="10056"/>
                  </a:cubicBezTo>
                  <a:cubicBezTo>
                    <a:pt x="16519" y="9311"/>
                    <a:pt x="14205" y="9311"/>
                    <a:pt x="14205" y="9683"/>
                  </a:cubicBezTo>
                  <a:cubicBezTo>
                    <a:pt x="14205" y="9311"/>
                    <a:pt x="15748" y="8938"/>
                    <a:pt x="14205" y="8938"/>
                  </a:cubicBezTo>
                  <a:cubicBezTo>
                    <a:pt x="13819" y="8938"/>
                    <a:pt x="13434" y="8566"/>
                    <a:pt x="13434" y="8566"/>
                  </a:cubicBezTo>
                  <a:cubicBezTo>
                    <a:pt x="13434" y="8194"/>
                    <a:pt x="13819" y="8194"/>
                    <a:pt x="13819" y="8194"/>
                  </a:cubicBezTo>
                  <a:cubicBezTo>
                    <a:pt x="13819" y="7821"/>
                    <a:pt x="13048" y="7821"/>
                    <a:pt x="13048" y="7821"/>
                  </a:cubicBezTo>
                  <a:cubicBezTo>
                    <a:pt x="13048" y="7821"/>
                    <a:pt x="13434" y="7449"/>
                    <a:pt x="12662" y="7449"/>
                  </a:cubicBezTo>
                  <a:cubicBezTo>
                    <a:pt x="12277" y="7076"/>
                    <a:pt x="11891" y="7076"/>
                    <a:pt x="11505" y="6704"/>
                  </a:cubicBezTo>
                  <a:cubicBezTo>
                    <a:pt x="10348" y="5214"/>
                    <a:pt x="11119" y="6704"/>
                    <a:pt x="11119" y="6704"/>
                  </a:cubicBezTo>
                  <a:cubicBezTo>
                    <a:pt x="10734" y="6704"/>
                    <a:pt x="9577" y="5587"/>
                    <a:pt x="9191" y="5587"/>
                  </a:cubicBezTo>
                  <a:cubicBezTo>
                    <a:pt x="8805" y="4842"/>
                    <a:pt x="8419" y="4097"/>
                    <a:pt x="7648" y="3725"/>
                  </a:cubicBezTo>
                  <a:cubicBezTo>
                    <a:pt x="6877" y="3352"/>
                    <a:pt x="6491" y="2980"/>
                    <a:pt x="5719" y="2235"/>
                  </a:cubicBezTo>
                  <a:cubicBezTo>
                    <a:pt x="5334" y="1862"/>
                    <a:pt x="4948" y="745"/>
                    <a:pt x="4177" y="74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2" name="Shape 1347">
              <a:extLst>
                <a:ext uri="{FF2B5EF4-FFF2-40B4-BE49-F238E27FC236}">
                  <a16:creationId xmlns:a16="http://schemas.microsoft.com/office/drawing/2014/main" xmlns="" id="{B124AE51-7614-4EBA-9427-FBBF5D675520}"/>
                </a:ext>
              </a:extLst>
            </p:cNvPr>
            <p:cNvSpPr/>
            <p:nvPr/>
          </p:nvSpPr>
          <p:spPr>
            <a:xfrm>
              <a:off x="8650958" y="3711439"/>
              <a:ext cx="22942" cy="2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99" h="17968" extrusionOk="0">
                  <a:moveTo>
                    <a:pt x="13829" y="17280"/>
                  </a:moveTo>
                  <a:cubicBezTo>
                    <a:pt x="18149" y="12960"/>
                    <a:pt x="5189" y="0"/>
                    <a:pt x="869" y="0"/>
                  </a:cubicBezTo>
                  <a:cubicBezTo>
                    <a:pt x="-3451" y="4320"/>
                    <a:pt x="9509" y="21600"/>
                    <a:pt x="13829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3" name="Shape 1348">
              <a:extLst>
                <a:ext uri="{FF2B5EF4-FFF2-40B4-BE49-F238E27FC236}">
                  <a16:creationId xmlns:a16="http://schemas.microsoft.com/office/drawing/2014/main" xmlns="" id="{DBB48CCA-D354-43DB-8C1D-A1D03E9C27C3}"/>
                </a:ext>
              </a:extLst>
            </p:cNvPr>
            <p:cNvSpPr/>
            <p:nvPr/>
          </p:nvSpPr>
          <p:spPr>
            <a:xfrm>
              <a:off x="8697797" y="3790119"/>
              <a:ext cx="21413" cy="2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99" h="17968" extrusionOk="0">
                  <a:moveTo>
                    <a:pt x="13829" y="17280"/>
                  </a:moveTo>
                  <a:cubicBezTo>
                    <a:pt x="18149" y="12960"/>
                    <a:pt x="5189" y="0"/>
                    <a:pt x="869" y="0"/>
                  </a:cubicBezTo>
                  <a:cubicBezTo>
                    <a:pt x="-3451" y="4320"/>
                    <a:pt x="9509" y="21600"/>
                    <a:pt x="13829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4" name="Shape 1349">
              <a:extLst>
                <a:ext uri="{FF2B5EF4-FFF2-40B4-BE49-F238E27FC236}">
                  <a16:creationId xmlns:a16="http://schemas.microsoft.com/office/drawing/2014/main" xmlns="" id="{938E6263-781A-46D9-99CC-D372D8E62B33}"/>
                </a:ext>
              </a:extLst>
            </p:cNvPr>
            <p:cNvSpPr/>
            <p:nvPr/>
          </p:nvSpPr>
          <p:spPr>
            <a:xfrm>
              <a:off x="8915265" y="3814447"/>
              <a:ext cx="47196" cy="4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25" extrusionOk="0">
                  <a:moveTo>
                    <a:pt x="21600" y="19725"/>
                  </a:moveTo>
                  <a:cubicBezTo>
                    <a:pt x="21600" y="13554"/>
                    <a:pt x="15429" y="13554"/>
                    <a:pt x="15429" y="7382"/>
                  </a:cubicBezTo>
                  <a:cubicBezTo>
                    <a:pt x="15429" y="1211"/>
                    <a:pt x="6171" y="-1875"/>
                    <a:pt x="0" y="1211"/>
                  </a:cubicBezTo>
                  <a:cubicBezTo>
                    <a:pt x="0" y="4296"/>
                    <a:pt x="0" y="7382"/>
                    <a:pt x="3086" y="7382"/>
                  </a:cubicBezTo>
                  <a:cubicBezTo>
                    <a:pt x="9257" y="7382"/>
                    <a:pt x="6171" y="10468"/>
                    <a:pt x="9257" y="13554"/>
                  </a:cubicBezTo>
                  <a:cubicBezTo>
                    <a:pt x="9257" y="16639"/>
                    <a:pt x="21600" y="19725"/>
                    <a:pt x="21600" y="1972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5" name="Shape 1350">
              <a:extLst>
                <a:ext uri="{FF2B5EF4-FFF2-40B4-BE49-F238E27FC236}">
                  <a16:creationId xmlns:a16="http://schemas.microsoft.com/office/drawing/2014/main" xmlns="" id="{CC7C0F19-D4F6-4076-AE1B-7EE24722A2E2}"/>
                </a:ext>
              </a:extLst>
            </p:cNvPr>
            <p:cNvSpPr/>
            <p:nvPr/>
          </p:nvSpPr>
          <p:spPr>
            <a:xfrm>
              <a:off x="8992520" y="3844069"/>
              <a:ext cx="18543" cy="2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18600" extrusionOk="0">
                  <a:moveTo>
                    <a:pt x="8100" y="16200"/>
                  </a:moveTo>
                  <a:cubicBezTo>
                    <a:pt x="-2700" y="21600"/>
                    <a:pt x="-2700" y="5400"/>
                    <a:pt x="8100" y="0"/>
                  </a:cubicBezTo>
                  <a:cubicBezTo>
                    <a:pt x="18900" y="0"/>
                    <a:pt x="18900" y="16200"/>
                    <a:pt x="8100" y="16200"/>
                  </a:cubicBezTo>
                  <a:cubicBezTo>
                    <a:pt x="2700" y="21600"/>
                    <a:pt x="13500" y="16200"/>
                    <a:pt x="8100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6" name="Shape 1351">
              <a:extLst>
                <a:ext uri="{FF2B5EF4-FFF2-40B4-BE49-F238E27FC236}">
                  <a16:creationId xmlns:a16="http://schemas.microsoft.com/office/drawing/2014/main" xmlns="" id="{19CE6041-B7D6-4008-BD4E-FA3918E4394B}"/>
                </a:ext>
              </a:extLst>
            </p:cNvPr>
            <p:cNvSpPr/>
            <p:nvPr/>
          </p:nvSpPr>
          <p:spPr>
            <a:xfrm>
              <a:off x="8922007" y="3956469"/>
              <a:ext cx="298604" cy="91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0000" extrusionOk="0">
                  <a:moveTo>
                    <a:pt x="4226" y="0"/>
                  </a:moveTo>
                  <a:cubicBezTo>
                    <a:pt x="3287" y="1440"/>
                    <a:pt x="2817" y="0"/>
                    <a:pt x="1409" y="0"/>
                  </a:cubicBezTo>
                  <a:cubicBezTo>
                    <a:pt x="1409" y="0"/>
                    <a:pt x="0" y="4320"/>
                    <a:pt x="0" y="5760"/>
                  </a:cubicBezTo>
                  <a:cubicBezTo>
                    <a:pt x="0" y="7200"/>
                    <a:pt x="1878" y="5760"/>
                    <a:pt x="2348" y="8640"/>
                  </a:cubicBezTo>
                  <a:cubicBezTo>
                    <a:pt x="2817" y="11520"/>
                    <a:pt x="4226" y="11520"/>
                    <a:pt x="5165" y="12960"/>
                  </a:cubicBezTo>
                  <a:cubicBezTo>
                    <a:pt x="6104" y="12960"/>
                    <a:pt x="6574" y="12960"/>
                    <a:pt x="7043" y="12960"/>
                  </a:cubicBezTo>
                  <a:cubicBezTo>
                    <a:pt x="8452" y="12960"/>
                    <a:pt x="9861" y="14400"/>
                    <a:pt x="11270" y="15840"/>
                  </a:cubicBezTo>
                  <a:cubicBezTo>
                    <a:pt x="13617" y="17280"/>
                    <a:pt x="16435" y="15840"/>
                    <a:pt x="18783" y="18720"/>
                  </a:cubicBezTo>
                  <a:cubicBezTo>
                    <a:pt x="19252" y="18720"/>
                    <a:pt x="20661" y="21600"/>
                    <a:pt x="21130" y="18720"/>
                  </a:cubicBezTo>
                  <a:cubicBezTo>
                    <a:pt x="21600" y="18720"/>
                    <a:pt x="20661" y="12960"/>
                    <a:pt x="20191" y="12960"/>
                  </a:cubicBezTo>
                  <a:cubicBezTo>
                    <a:pt x="19722" y="11520"/>
                    <a:pt x="19722" y="12960"/>
                    <a:pt x="19252" y="12960"/>
                  </a:cubicBezTo>
                  <a:cubicBezTo>
                    <a:pt x="18313" y="14400"/>
                    <a:pt x="17843" y="12960"/>
                    <a:pt x="17374" y="12960"/>
                  </a:cubicBezTo>
                  <a:cubicBezTo>
                    <a:pt x="16904" y="11520"/>
                    <a:pt x="16904" y="10080"/>
                    <a:pt x="16435" y="8640"/>
                  </a:cubicBezTo>
                  <a:cubicBezTo>
                    <a:pt x="16435" y="7200"/>
                    <a:pt x="15496" y="7200"/>
                    <a:pt x="15026" y="5760"/>
                  </a:cubicBezTo>
                  <a:cubicBezTo>
                    <a:pt x="14557" y="5760"/>
                    <a:pt x="13148" y="4320"/>
                    <a:pt x="12678" y="4320"/>
                  </a:cubicBezTo>
                  <a:cubicBezTo>
                    <a:pt x="12209" y="4320"/>
                    <a:pt x="11739" y="5760"/>
                    <a:pt x="11739" y="5760"/>
                  </a:cubicBezTo>
                  <a:cubicBezTo>
                    <a:pt x="11270" y="7200"/>
                    <a:pt x="10800" y="7200"/>
                    <a:pt x="9861" y="7200"/>
                  </a:cubicBezTo>
                  <a:cubicBezTo>
                    <a:pt x="8922" y="7200"/>
                    <a:pt x="7983" y="5760"/>
                    <a:pt x="7043" y="4320"/>
                  </a:cubicBezTo>
                  <a:cubicBezTo>
                    <a:pt x="6574" y="2880"/>
                    <a:pt x="5635" y="2880"/>
                    <a:pt x="5165" y="2880"/>
                  </a:cubicBezTo>
                  <a:cubicBezTo>
                    <a:pt x="5165" y="2880"/>
                    <a:pt x="4696" y="0"/>
                    <a:pt x="4226" y="0"/>
                  </a:cubicBezTo>
                  <a:cubicBezTo>
                    <a:pt x="3757" y="1440"/>
                    <a:pt x="4696" y="0"/>
                    <a:pt x="4226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7" name="Shape 1352">
              <a:extLst>
                <a:ext uri="{FF2B5EF4-FFF2-40B4-BE49-F238E27FC236}">
                  <a16:creationId xmlns:a16="http://schemas.microsoft.com/office/drawing/2014/main" xmlns="" id="{985E403A-CB60-4EE6-9A2D-2CB6DD9D902C}"/>
                </a:ext>
              </a:extLst>
            </p:cNvPr>
            <p:cNvSpPr/>
            <p:nvPr/>
          </p:nvSpPr>
          <p:spPr>
            <a:xfrm>
              <a:off x="9161336" y="3986100"/>
              <a:ext cx="37102" cy="15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03" h="16362" extrusionOk="0">
                  <a:moveTo>
                    <a:pt x="2003" y="16362"/>
                  </a:moveTo>
                  <a:cubicBezTo>
                    <a:pt x="-6097" y="9162"/>
                    <a:pt x="12803" y="-5238"/>
                    <a:pt x="15503" y="1962"/>
                  </a:cubicBezTo>
                  <a:cubicBezTo>
                    <a:pt x="15503" y="9162"/>
                    <a:pt x="4703" y="16362"/>
                    <a:pt x="2003" y="16362"/>
                  </a:cubicBezTo>
                  <a:cubicBezTo>
                    <a:pt x="-697" y="16362"/>
                    <a:pt x="4703" y="16362"/>
                    <a:pt x="2003" y="1636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8" name="Shape 1353">
              <a:extLst>
                <a:ext uri="{FF2B5EF4-FFF2-40B4-BE49-F238E27FC236}">
                  <a16:creationId xmlns:a16="http://schemas.microsoft.com/office/drawing/2014/main" xmlns="" id="{00BA19ED-B4E9-470B-82A0-AE0D2114A589}"/>
                </a:ext>
              </a:extLst>
            </p:cNvPr>
            <p:cNvSpPr/>
            <p:nvPr/>
          </p:nvSpPr>
          <p:spPr>
            <a:xfrm>
              <a:off x="9223568" y="4028403"/>
              <a:ext cx="28088" cy="2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97" h="21600" extrusionOk="0">
                  <a:moveTo>
                    <a:pt x="8181" y="0"/>
                  </a:moveTo>
                  <a:cubicBezTo>
                    <a:pt x="4581" y="0"/>
                    <a:pt x="-2619" y="0"/>
                    <a:pt x="981" y="5400"/>
                  </a:cubicBezTo>
                  <a:cubicBezTo>
                    <a:pt x="981" y="5400"/>
                    <a:pt x="8181" y="21600"/>
                    <a:pt x="8181" y="21600"/>
                  </a:cubicBezTo>
                  <a:cubicBezTo>
                    <a:pt x="15381" y="21600"/>
                    <a:pt x="18981" y="0"/>
                    <a:pt x="8181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9" name="Shape 1354">
              <a:extLst>
                <a:ext uri="{FF2B5EF4-FFF2-40B4-BE49-F238E27FC236}">
                  <a16:creationId xmlns:a16="http://schemas.microsoft.com/office/drawing/2014/main" xmlns="" id="{985333C3-E313-4598-9088-BC94A66D128B}"/>
                </a:ext>
              </a:extLst>
            </p:cNvPr>
            <p:cNvSpPr/>
            <p:nvPr/>
          </p:nvSpPr>
          <p:spPr>
            <a:xfrm>
              <a:off x="9263650" y="4035147"/>
              <a:ext cx="23438" cy="1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90" h="17600" extrusionOk="0">
                  <a:moveTo>
                    <a:pt x="14170" y="7200"/>
                  </a:moveTo>
                  <a:cubicBezTo>
                    <a:pt x="14170" y="7200"/>
                    <a:pt x="9850" y="0"/>
                    <a:pt x="5530" y="0"/>
                  </a:cubicBezTo>
                  <a:cubicBezTo>
                    <a:pt x="5530" y="7200"/>
                    <a:pt x="-3110" y="14400"/>
                    <a:pt x="1210" y="14400"/>
                  </a:cubicBezTo>
                  <a:cubicBezTo>
                    <a:pt x="1210" y="14400"/>
                    <a:pt x="5530" y="21600"/>
                    <a:pt x="5530" y="14400"/>
                  </a:cubicBezTo>
                  <a:cubicBezTo>
                    <a:pt x="9850" y="14400"/>
                    <a:pt x="18490" y="14400"/>
                    <a:pt x="14170" y="7200"/>
                  </a:cubicBezTo>
                  <a:cubicBezTo>
                    <a:pt x="14170" y="7200"/>
                    <a:pt x="18490" y="14400"/>
                    <a:pt x="14170" y="7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0" name="Shape 1355">
              <a:extLst>
                <a:ext uri="{FF2B5EF4-FFF2-40B4-BE49-F238E27FC236}">
                  <a16:creationId xmlns:a16="http://schemas.microsoft.com/office/drawing/2014/main" xmlns="" id="{0D708F70-8CCD-4166-A23E-1B3BFC721015}"/>
                </a:ext>
              </a:extLst>
            </p:cNvPr>
            <p:cNvSpPr/>
            <p:nvPr/>
          </p:nvSpPr>
          <p:spPr>
            <a:xfrm>
              <a:off x="9289539" y="4036833"/>
              <a:ext cx="36643" cy="25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70" h="20250" extrusionOk="0">
                  <a:moveTo>
                    <a:pt x="3563" y="4050"/>
                  </a:moveTo>
                  <a:cubicBezTo>
                    <a:pt x="478" y="9450"/>
                    <a:pt x="-2608" y="20250"/>
                    <a:pt x="3563" y="20250"/>
                  </a:cubicBezTo>
                  <a:cubicBezTo>
                    <a:pt x="9735" y="20250"/>
                    <a:pt x="12821" y="20250"/>
                    <a:pt x="15906" y="14850"/>
                  </a:cubicBezTo>
                  <a:cubicBezTo>
                    <a:pt x="18992" y="14850"/>
                    <a:pt x="12821" y="9450"/>
                    <a:pt x="12821" y="4050"/>
                  </a:cubicBezTo>
                  <a:cubicBezTo>
                    <a:pt x="9735" y="-1350"/>
                    <a:pt x="6649" y="-1350"/>
                    <a:pt x="3563" y="405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1" name="Shape 1356">
              <a:extLst>
                <a:ext uri="{FF2B5EF4-FFF2-40B4-BE49-F238E27FC236}">
                  <a16:creationId xmlns:a16="http://schemas.microsoft.com/office/drawing/2014/main" xmlns="" id="{FBE1DDF3-606E-444D-B310-B3B69F82CE1C}"/>
                </a:ext>
              </a:extLst>
            </p:cNvPr>
            <p:cNvSpPr/>
            <p:nvPr/>
          </p:nvSpPr>
          <p:spPr>
            <a:xfrm>
              <a:off x="9317549" y="4028403"/>
              <a:ext cx="52252" cy="29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19069" extrusionOk="0">
                  <a:moveTo>
                    <a:pt x="2700" y="0"/>
                  </a:moveTo>
                  <a:cubicBezTo>
                    <a:pt x="0" y="0"/>
                    <a:pt x="0" y="0"/>
                    <a:pt x="0" y="4320"/>
                  </a:cubicBezTo>
                  <a:cubicBezTo>
                    <a:pt x="0" y="4320"/>
                    <a:pt x="5400" y="4320"/>
                    <a:pt x="5400" y="8640"/>
                  </a:cubicBezTo>
                  <a:cubicBezTo>
                    <a:pt x="5400" y="8640"/>
                    <a:pt x="5400" y="12960"/>
                    <a:pt x="5400" y="12960"/>
                  </a:cubicBezTo>
                  <a:cubicBezTo>
                    <a:pt x="5400" y="17280"/>
                    <a:pt x="16200" y="21600"/>
                    <a:pt x="18900" y="17280"/>
                  </a:cubicBezTo>
                  <a:cubicBezTo>
                    <a:pt x="21600" y="12960"/>
                    <a:pt x="21600" y="8640"/>
                    <a:pt x="18900" y="4320"/>
                  </a:cubicBezTo>
                  <a:cubicBezTo>
                    <a:pt x="13500" y="4320"/>
                    <a:pt x="8100" y="4320"/>
                    <a:pt x="27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2" name="Shape 1357">
              <a:extLst>
                <a:ext uri="{FF2B5EF4-FFF2-40B4-BE49-F238E27FC236}">
                  <a16:creationId xmlns:a16="http://schemas.microsoft.com/office/drawing/2014/main" xmlns="" id="{BEFBF82E-208C-42CE-B002-A0B51C288064}"/>
                </a:ext>
              </a:extLst>
            </p:cNvPr>
            <p:cNvSpPr/>
            <p:nvPr/>
          </p:nvSpPr>
          <p:spPr>
            <a:xfrm>
              <a:off x="9389468" y="4035147"/>
              <a:ext cx="80907" cy="19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00" extrusionOk="0">
                  <a:moveTo>
                    <a:pt x="3600" y="0"/>
                  </a:moveTo>
                  <a:cubicBezTo>
                    <a:pt x="3600" y="0"/>
                    <a:pt x="0" y="5400"/>
                    <a:pt x="0" y="10800"/>
                  </a:cubicBezTo>
                  <a:cubicBezTo>
                    <a:pt x="0" y="10800"/>
                    <a:pt x="19800" y="21600"/>
                    <a:pt x="21600" y="10800"/>
                  </a:cubicBezTo>
                  <a:cubicBezTo>
                    <a:pt x="21600" y="5400"/>
                    <a:pt x="16200" y="10800"/>
                    <a:pt x="16200" y="10800"/>
                  </a:cubicBezTo>
                  <a:cubicBezTo>
                    <a:pt x="12600" y="10800"/>
                    <a:pt x="7200" y="5400"/>
                    <a:pt x="3600" y="0"/>
                  </a:cubicBezTo>
                  <a:cubicBezTo>
                    <a:pt x="3600" y="0"/>
                    <a:pt x="5400" y="0"/>
                    <a:pt x="36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3" name="Shape 1358">
              <a:extLst>
                <a:ext uri="{FF2B5EF4-FFF2-40B4-BE49-F238E27FC236}">
                  <a16:creationId xmlns:a16="http://schemas.microsoft.com/office/drawing/2014/main" xmlns="" id="{3290DFB7-8597-4B7F-8191-AA9C6C20E080}"/>
                </a:ext>
              </a:extLst>
            </p:cNvPr>
            <p:cNvSpPr/>
            <p:nvPr/>
          </p:nvSpPr>
          <p:spPr>
            <a:xfrm>
              <a:off x="9364747" y="4073363"/>
              <a:ext cx="55960" cy="2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07" h="15868" extrusionOk="0">
                  <a:moveTo>
                    <a:pt x="0" y="0"/>
                  </a:moveTo>
                  <a:cubicBezTo>
                    <a:pt x="1964" y="0"/>
                    <a:pt x="13745" y="21600"/>
                    <a:pt x="15709" y="14400"/>
                  </a:cubicBezTo>
                  <a:cubicBezTo>
                    <a:pt x="21600" y="3600"/>
                    <a:pt x="1964" y="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4" name="Shape 1359">
              <a:extLst>
                <a:ext uri="{FF2B5EF4-FFF2-40B4-BE49-F238E27FC236}">
                  <a16:creationId xmlns:a16="http://schemas.microsoft.com/office/drawing/2014/main" xmlns="" id="{CCB265D9-E2CE-4D87-95AD-3670CF26300A}"/>
                </a:ext>
              </a:extLst>
            </p:cNvPr>
            <p:cNvSpPr/>
            <p:nvPr/>
          </p:nvSpPr>
          <p:spPr>
            <a:xfrm>
              <a:off x="9601993" y="3862054"/>
              <a:ext cx="26306" cy="2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046" h="18600" extrusionOk="0">
                  <a:moveTo>
                    <a:pt x="6521" y="16200"/>
                  </a:moveTo>
                  <a:cubicBezTo>
                    <a:pt x="-4279" y="21600"/>
                    <a:pt x="-679" y="0"/>
                    <a:pt x="10121" y="0"/>
                  </a:cubicBezTo>
                  <a:cubicBezTo>
                    <a:pt x="17321" y="0"/>
                    <a:pt x="13721" y="16200"/>
                    <a:pt x="6521" y="16200"/>
                  </a:cubicBezTo>
                  <a:cubicBezTo>
                    <a:pt x="2921" y="21600"/>
                    <a:pt x="13721" y="16200"/>
                    <a:pt x="6521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5" name="Shape 1360">
              <a:extLst>
                <a:ext uri="{FF2B5EF4-FFF2-40B4-BE49-F238E27FC236}">
                  <a16:creationId xmlns:a16="http://schemas.microsoft.com/office/drawing/2014/main" xmlns="" id="{DA284EF4-36A8-4C19-A41F-B7B0A1838358}"/>
                </a:ext>
              </a:extLst>
            </p:cNvPr>
            <p:cNvSpPr/>
            <p:nvPr/>
          </p:nvSpPr>
          <p:spPr>
            <a:xfrm>
              <a:off x="9665267" y="3857558"/>
              <a:ext cx="95025" cy="3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600" extrusionOk="0">
                  <a:moveTo>
                    <a:pt x="2036" y="12960"/>
                  </a:moveTo>
                  <a:cubicBezTo>
                    <a:pt x="596" y="12960"/>
                    <a:pt x="-844" y="8640"/>
                    <a:pt x="596" y="4320"/>
                  </a:cubicBezTo>
                  <a:cubicBezTo>
                    <a:pt x="2036" y="0"/>
                    <a:pt x="3476" y="0"/>
                    <a:pt x="6356" y="0"/>
                  </a:cubicBezTo>
                  <a:cubicBezTo>
                    <a:pt x="10676" y="0"/>
                    <a:pt x="13556" y="0"/>
                    <a:pt x="17876" y="8640"/>
                  </a:cubicBezTo>
                  <a:cubicBezTo>
                    <a:pt x="19316" y="12960"/>
                    <a:pt x="20756" y="17280"/>
                    <a:pt x="20756" y="21600"/>
                  </a:cubicBezTo>
                  <a:cubicBezTo>
                    <a:pt x="19316" y="21600"/>
                    <a:pt x="14996" y="12960"/>
                    <a:pt x="14996" y="12960"/>
                  </a:cubicBezTo>
                  <a:cubicBezTo>
                    <a:pt x="10676" y="8640"/>
                    <a:pt x="6356" y="12960"/>
                    <a:pt x="2036" y="12960"/>
                  </a:cubicBezTo>
                  <a:cubicBezTo>
                    <a:pt x="596" y="12960"/>
                    <a:pt x="3476" y="12960"/>
                    <a:pt x="2036" y="129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6" name="Shape 1361">
              <a:extLst>
                <a:ext uri="{FF2B5EF4-FFF2-40B4-BE49-F238E27FC236}">
                  <a16:creationId xmlns:a16="http://schemas.microsoft.com/office/drawing/2014/main" xmlns="" id="{16F17005-CE3F-4490-A29B-8941D99BAC5F}"/>
                </a:ext>
              </a:extLst>
            </p:cNvPr>
            <p:cNvSpPr/>
            <p:nvPr/>
          </p:nvSpPr>
          <p:spPr>
            <a:xfrm>
              <a:off x="9360270" y="3710249"/>
              <a:ext cx="208992" cy="23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096" extrusionOk="0">
                  <a:moveTo>
                    <a:pt x="8543" y="18696"/>
                  </a:moveTo>
                  <a:cubicBezTo>
                    <a:pt x="8543" y="18096"/>
                    <a:pt x="9218" y="18096"/>
                    <a:pt x="9218" y="17496"/>
                  </a:cubicBezTo>
                  <a:cubicBezTo>
                    <a:pt x="9218" y="16896"/>
                    <a:pt x="7868" y="16296"/>
                    <a:pt x="7193" y="16296"/>
                  </a:cubicBezTo>
                  <a:cubicBezTo>
                    <a:pt x="6518" y="15096"/>
                    <a:pt x="7868" y="14496"/>
                    <a:pt x="7868" y="13296"/>
                  </a:cubicBezTo>
                  <a:cubicBezTo>
                    <a:pt x="7868" y="12696"/>
                    <a:pt x="5168" y="12696"/>
                    <a:pt x="5168" y="13296"/>
                  </a:cubicBezTo>
                  <a:cubicBezTo>
                    <a:pt x="4493" y="14496"/>
                    <a:pt x="5168" y="15696"/>
                    <a:pt x="5168" y="16896"/>
                  </a:cubicBezTo>
                  <a:cubicBezTo>
                    <a:pt x="4493" y="16896"/>
                    <a:pt x="5168" y="17496"/>
                    <a:pt x="5168" y="17496"/>
                  </a:cubicBezTo>
                  <a:cubicBezTo>
                    <a:pt x="5168" y="18696"/>
                    <a:pt x="4493" y="19296"/>
                    <a:pt x="4493" y="19896"/>
                  </a:cubicBezTo>
                  <a:cubicBezTo>
                    <a:pt x="3818" y="21096"/>
                    <a:pt x="4493" y="21096"/>
                    <a:pt x="2468" y="21096"/>
                  </a:cubicBezTo>
                  <a:cubicBezTo>
                    <a:pt x="443" y="21096"/>
                    <a:pt x="2468" y="18696"/>
                    <a:pt x="2468" y="18096"/>
                  </a:cubicBezTo>
                  <a:cubicBezTo>
                    <a:pt x="3143" y="17496"/>
                    <a:pt x="2468" y="15696"/>
                    <a:pt x="1118" y="15096"/>
                  </a:cubicBezTo>
                  <a:cubicBezTo>
                    <a:pt x="-232" y="14496"/>
                    <a:pt x="-232" y="13296"/>
                    <a:pt x="443" y="12096"/>
                  </a:cubicBezTo>
                  <a:cubicBezTo>
                    <a:pt x="1118" y="10896"/>
                    <a:pt x="1118" y="9096"/>
                    <a:pt x="1793" y="7896"/>
                  </a:cubicBezTo>
                  <a:cubicBezTo>
                    <a:pt x="3143" y="6096"/>
                    <a:pt x="2468" y="2496"/>
                    <a:pt x="5843" y="2496"/>
                  </a:cubicBezTo>
                  <a:cubicBezTo>
                    <a:pt x="6518" y="2496"/>
                    <a:pt x="5843" y="696"/>
                    <a:pt x="7193" y="696"/>
                  </a:cubicBezTo>
                  <a:cubicBezTo>
                    <a:pt x="9218" y="1296"/>
                    <a:pt x="10568" y="1896"/>
                    <a:pt x="11918" y="1896"/>
                  </a:cubicBezTo>
                  <a:cubicBezTo>
                    <a:pt x="13268" y="1896"/>
                    <a:pt x="15293" y="2496"/>
                    <a:pt x="16643" y="1896"/>
                  </a:cubicBezTo>
                  <a:cubicBezTo>
                    <a:pt x="17318" y="1896"/>
                    <a:pt x="21368" y="-504"/>
                    <a:pt x="21368" y="96"/>
                  </a:cubicBezTo>
                  <a:cubicBezTo>
                    <a:pt x="21368" y="696"/>
                    <a:pt x="19343" y="2496"/>
                    <a:pt x="19343" y="3096"/>
                  </a:cubicBezTo>
                  <a:cubicBezTo>
                    <a:pt x="17993" y="3696"/>
                    <a:pt x="16643" y="3696"/>
                    <a:pt x="15293" y="3696"/>
                  </a:cubicBezTo>
                  <a:cubicBezTo>
                    <a:pt x="11918" y="3096"/>
                    <a:pt x="9218" y="3696"/>
                    <a:pt x="6518" y="3696"/>
                  </a:cubicBezTo>
                  <a:cubicBezTo>
                    <a:pt x="4493" y="3096"/>
                    <a:pt x="3818" y="3696"/>
                    <a:pt x="3818" y="5496"/>
                  </a:cubicBezTo>
                  <a:cubicBezTo>
                    <a:pt x="3818" y="7296"/>
                    <a:pt x="5843" y="7296"/>
                    <a:pt x="6518" y="8496"/>
                  </a:cubicBezTo>
                  <a:cubicBezTo>
                    <a:pt x="7193" y="9696"/>
                    <a:pt x="7868" y="8496"/>
                    <a:pt x="8543" y="7896"/>
                  </a:cubicBezTo>
                  <a:cubicBezTo>
                    <a:pt x="8543" y="7296"/>
                    <a:pt x="13268" y="6696"/>
                    <a:pt x="13268" y="7296"/>
                  </a:cubicBezTo>
                  <a:cubicBezTo>
                    <a:pt x="13943" y="7296"/>
                    <a:pt x="11918" y="9096"/>
                    <a:pt x="11243" y="9096"/>
                  </a:cubicBezTo>
                  <a:cubicBezTo>
                    <a:pt x="9893" y="10296"/>
                    <a:pt x="9893" y="10296"/>
                    <a:pt x="8543" y="9696"/>
                  </a:cubicBezTo>
                  <a:cubicBezTo>
                    <a:pt x="8543" y="9696"/>
                    <a:pt x="9218" y="11496"/>
                    <a:pt x="9218" y="11496"/>
                  </a:cubicBezTo>
                  <a:cubicBezTo>
                    <a:pt x="9893" y="12096"/>
                    <a:pt x="11918" y="13296"/>
                    <a:pt x="11918" y="14496"/>
                  </a:cubicBezTo>
                  <a:cubicBezTo>
                    <a:pt x="11918" y="15096"/>
                    <a:pt x="11918" y="15696"/>
                    <a:pt x="12593" y="16296"/>
                  </a:cubicBezTo>
                  <a:cubicBezTo>
                    <a:pt x="12593" y="16296"/>
                    <a:pt x="13943" y="17496"/>
                    <a:pt x="14618" y="17496"/>
                  </a:cubicBezTo>
                  <a:cubicBezTo>
                    <a:pt x="13268" y="18096"/>
                    <a:pt x="9893" y="19296"/>
                    <a:pt x="8543" y="18696"/>
                  </a:cubicBezTo>
                  <a:cubicBezTo>
                    <a:pt x="8543" y="18096"/>
                    <a:pt x="9218" y="19296"/>
                    <a:pt x="8543" y="1869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7" name="Shape 1362">
              <a:extLst>
                <a:ext uri="{FF2B5EF4-FFF2-40B4-BE49-F238E27FC236}">
                  <a16:creationId xmlns:a16="http://schemas.microsoft.com/office/drawing/2014/main" xmlns="" id="{B1D2EEBB-76B9-4BA8-BCFB-1ECED6C452D2}"/>
                </a:ext>
              </a:extLst>
            </p:cNvPr>
            <p:cNvSpPr/>
            <p:nvPr/>
          </p:nvSpPr>
          <p:spPr>
            <a:xfrm>
              <a:off x="9641175" y="3691204"/>
              <a:ext cx="46991" cy="9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6" h="21600" extrusionOk="0">
                  <a:moveTo>
                    <a:pt x="8100" y="2880"/>
                  </a:moveTo>
                  <a:cubicBezTo>
                    <a:pt x="8100" y="1440"/>
                    <a:pt x="8100" y="1440"/>
                    <a:pt x="8100" y="0"/>
                  </a:cubicBezTo>
                  <a:cubicBezTo>
                    <a:pt x="5400" y="0"/>
                    <a:pt x="0" y="4320"/>
                    <a:pt x="0" y="5760"/>
                  </a:cubicBezTo>
                  <a:cubicBezTo>
                    <a:pt x="0" y="7200"/>
                    <a:pt x="2700" y="8640"/>
                    <a:pt x="2700" y="11520"/>
                  </a:cubicBezTo>
                  <a:cubicBezTo>
                    <a:pt x="2700" y="12960"/>
                    <a:pt x="2700" y="15840"/>
                    <a:pt x="5400" y="17280"/>
                  </a:cubicBezTo>
                  <a:cubicBezTo>
                    <a:pt x="5400" y="17280"/>
                    <a:pt x="13500" y="21600"/>
                    <a:pt x="13500" y="21600"/>
                  </a:cubicBezTo>
                  <a:cubicBezTo>
                    <a:pt x="13500" y="21600"/>
                    <a:pt x="10800" y="18720"/>
                    <a:pt x="10800" y="18720"/>
                  </a:cubicBezTo>
                  <a:cubicBezTo>
                    <a:pt x="8100" y="17280"/>
                    <a:pt x="8100" y="14400"/>
                    <a:pt x="8100" y="12960"/>
                  </a:cubicBezTo>
                  <a:cubicBezTo>
                    <a:pt x="8100" y="11520"/>
                    <a:pt x="18900" y="12960"/>
                    <a:pt x="18900" y="12960"/>
                  </a:cubicBezTo>
                  <a:cubicBezTo>
                    <a:pt x="21600" y="12960"/>
                    <a:pt x="16200" y="11520"/>
                    <a:pt x="13500" y="10080"/>
                  </a:cubicBezTo>
                  <a:cubicBezTo>
                    <a:pt x="13500" y="10080"/>
                    <a:pt x="16200" y="8640"/>
                    <a:pt x="16200" y="7200"/>
                  </a:cubicBezTo>
                  <a:cubicBezTo>
                    <a:pt x="18900" y="1440"/>
                    <a:pt x="8100" y="8640"/>
                    <a:pt x="5400" y="8640"/>
                  </a:cubicBezTo>
                  <a:cubicBezTo>
                    <a:pt x="5400" y="8640"/>
                    <a:pt x="10800" y="4320"/>
                    <a:pt x="8100" y="2880"/>
                  </a:cubicBezTo>
                  <a:cubicBezTo>
                    <a:pt x="8100" y="1440"/>
                    <a:pt x="10800" y="4320"/>
                    <a:pt x="8100" y="28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8" name="Shape 1363">
              <a:extLst>
                <a:ext uri="{FF2B5EF4-FFF2-40B4-BE49-F238E27FC236}">
                  <a16:creationId xmlns:a16="http://schemas.microsoft.com/office/drawing/2014/main" xmlns="" id="{923A480B-DF2F-48FA-A385-E40B4707C5FC}"/>
                </a:ext>
              </a:extLst>
            </p:cNvPr>
            <p:cNvSpPr/>
            <p:nvPr/>
          </p:nvSpPr>
          <p:spPr>
            <a:xfrm>
              <a:off x="9671659" y="3677717"/>
              <a:ext cx="10958" cy="1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165" h="21600" extrusionOk="0">
                  <a:moveTo>
                    <a:pt x="2982" y="21600"/>
                  </a:moveTo>
                  <a:cubicBezTo>
                    <a:pt x="-4218" y="21600"/>
                    <a:pt x="2982" y="0"/>
                    <a:pt x="10182" y="0"/>
                  </a:cubicBezTo>
                  <a:cubicBezTo>
                    <a:pt x="17382" y="0"/>
                    <a:pt x="10182" y="21600"/>
                    <a:pt x="2982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9" name="Shape 1364">
              <a:extLst>
                <a:ext uri="{FF2B5EF4-FFF2-40B4-BE49-F238E27FC236}">
                  <a16:creationId xmlns:a16="http://schemas.microsoft.com/office/drawing/2014/main" xmlns="" id="{A8B35785-830D-4CB5-8868-62496726DAA0}"/>
                </a:ext>
              </a:extLst>
            </p:cNvPr>
            <p:cNvSpPr/>
            <p:nvPr/>
          </p:nvSpPr>
          <p:spPr>
            <a:xfrm>
              <a:off x="9740064" y="3764826"/>
              <a:ext cx="31465" cy="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900" extrusionOk="0">
                  <a:moveTo>
                    <a:pt x="21600" y="8100"/>
                  </a:moveTo>
                  <a:cubicBezTo>
                    <a:pt x="21600" y="-2700"/>
                    <a:pt x="0" y="-2700"/>
                    <a:pt x="0" y="8100"/>
                  </a:cubicBezTo>
                  <a:cubicBezTo>
                    <a:pt x="0" y="8100"/>
                    <a:pt x="21600" y="18900"/>
                    <a:pt x="21600" y="81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0" name="Shape 1365">
              <a:extLst>
                <a:ext uri="{FF2B5EF4-FFF2-40B4-BE49-F238E27FC236}">
                  <a16:creationId xmlns:a16="http://schemas.microsoft.com/office/drawing/2014/main" xmlns="" id="{14480DA5-A392-41A5-A26F-CE29B80D15E3}"/>
                </a:ext>
              </a:extLst>
            </p:cNvPr>
            <p:cNvSpPr/>
            <p:nvPr/>
          </p:nvSpPr>
          <p:spPr>
            <a:xfrm>
              <a:off x="9751539" y="3774790"/>
              <a:ext cx="114717" cy="6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19081" extrusionOk="0">
                  <a:moveTo>
                    <a:pt x="10541" y="536"/>
                  </a:moveTo>
                  <a:cubicBezTo>
                    <a:pt x="9405" y="-1428"/>
                    <a:pt x="4857" y="2499"/>
                    <a:pt x="3720" y="4463"/>
                  </a:cubicBezTo>
                  <a:cubicBezTo>
                    <a:pt x="2584" y="4463"/>
                    <a:pt x="3720" y="4463"/>
                    <a:pt x="2584" y="6427"/>
                  </a:cubicBezTo>
                  <a:cubicBezTo>
                    <a:pt x="2584" y="8390"/>
                    <a:pt x="1447" y="4463"/>
                    <a:pt x="310" y="4463"/>
                  </a:cubicBezTo>
                  <a:cubicBezTo>
                    <a:pt x="-827" y="4463"/>
                    <a:pt x="1447" y="10354"/>
                    <a:pt x="2584" y="10354"/>
                  </a:cubicBezTo>
                  <a:cubicBezTo>
                    <a:pt x="2584" y="12317"/>
                    <a:pt x="4857" y="12317"/>
                    <a:pt x="5994" y="12317"/>
                  </a:cubicBezTo>
                  <a:cubicBezTo>
                    <a:pt x="8268" y="12317"/>
                    <a:pt x="8268" y="16245"/>
                    <a:pt x="9405" y="18208"/>
                  </a:cubicBezTo>
                  <a:cubicBezTo>
                    <a:pt x="10541" y="20172"/>
                    <a:pt x="13952" y="18208"/>
                    <a:pt x="15089" y="18208"/>
                  </a:cubicBezTo>
                  <a:cubicBezTo>
                    <a:pt x="19636" y="18208"/>
                    <a:pt x="20773" y="14281"/>
                    <a:pt x="19636" y="8390"/>
                  </a:cubicBezTo>
                  <a:cubicBezTo>
                    <a:pt x="19636" y="4463"/>
                    <a:pt x="18499" y="2499"/>
                    <a:pt x="16226" y="2499"/>
                  </a:cubicBezTo>
                  <a:cubicBezTo>
                    <a:pt x="15089" y="2499"/>
                    <a:pt x="12815" y="536"/>
                    <a:pt x="10541" y="536"/>
                  </a:cubicBezTo>
                  <a:cubicBezTo>
                    <a:pt x="10541" y="536"/>
                    <a:pt x="11678" y="536"/>
                    <a:pt x="10541" y="53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1" name="Shape 1366">
              <a:extLst>
                <a:ext uri="{FF2B5EF4-FFF2-40B4-BE49-F238E27FC236}">
                  <a16:creationId xmlns:a16="http://schemas.microsoft.com/office/drawing/2014/main" xmlns="" id="{51769792-CFFC-458D-9726-35050D6CDD9E}"/>
                </a:ext>
              </a:extLst>
            </p:cNvPr>
            <p:cNvSpPr/>
            <p:nvPr/>
          </p:nvSpPr>
          <p:spPr>
            <a:xfrm>
              <a:off x="10333381" y="3905413"/>
              <a:ext cx="131613" cy="6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7" h="17829" extrusionOk="0">
                  <a:moveTo>
                    <a:pt x="0" y="11754"/>
                  </a:moveTo>
                  <a:cubicBezTo>
                    <a:pt x="1029" y="9954"/>
                    <a:pt x="5143" y="11754"/>
                    <a:pt x="6171" y="11754"/>
                  </a:cubicBezTo>
                  <a:cubicBezTo>
                    <a:pt x="7200" y="11754"/>
                    <a:pt x="8229" y="8154"/>
                    <a:pt x="9257" y="9954"/>
                  </a:cubicBezTo>
                  <a:cubicBezTo>
                    <a:pt x="10286" y="11754"/>
                    <a:pt x="12343" y="11754"/>
                    <a:pt x="13371" y="9954"/>
                  </a:cubicBezTo>
                  <a:cubicBezTo>
                    <a:pt x="13371" y="8154"/>
                    <a:pt x="14400" y="6354"/>
                    <a:pt x="14400" y="6354"/>
                  </a:cubicBezTo>
                  <a:cubicBezTo>
                    <a:pt x="15429" y="6354"/>
                    <a:pt x="17486" y="6354"/>
                    <a:pt x="17486" y="2754"/>
                  </a:cubicBezTo>
                  <a:cubicBezTo>
                    <a:pt x="17486" y="-2646"/>
                    <a:pt x="21600" y="954"/>
                    <a:pt x="20571" y="4554"/>
                  </a:cubicBezTo>
                  <a:cubicBezTo>
                    <a:pt x="19543" y="6354"/>
                    <a:pt x="18514" y="9954"/>
                    <a:pt x="18514" y="9954"/>
                  </a:cubicBezTo>
                  <a:cubicBezTo>
                    <a:pt x="15429" y="11754"/>
                    <a:pt x="14400" y="15354"/>
                    <a:pt x="11314" y="17154"/>
                  </a:cubicBezTo>
                  <a:cubicBezTo>
                    <a:pt x="9257" y="18954"/>
                    <a:pt x="0" y="17154"/>
                    <a:pt x="0" y="11754"/>
                  </a:cubicBezTo>
                  <a:cubicBezTo>
                    <a:pt x="0" y="9954"/>
                    <a:pt x="0" y="15354"/>
                    <a:pt x="0" y="1175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2" name="Shape 1367">
              <a:extLst>
                <a:ext uri="{FF2B5EF4-FFF2-40B4-BE49-F238E27FC236}">
                  <a16:creationId xmlns:a16="http://schemas.microsoft.com/office/drawing/2014/main" xmlns="" id="{FFBDB681-43A8-494F-9891-9862426ACE11}"/>
                </a:ext>
              </a:extLst>
            </p:cNvPr>
            <p:cNvSpPr/>
            <p:nvPr/>
          </p:nvSpPr>
          <p:spPr>
            <a:xfrm>
              <a:off x="10535772" y="3936236"/>
              <a:ext cx="48630" cy="5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76" h="16807" extrusionOk="0">
                  <a:moveTo>
                    <a:pt x="693" y="0"/>
                  </a:moveTo>
                  <a:cubicBezTo>
                    <a:pt x="-1707" y="1964"/>
                    <a:pt x="10293" y="21600"/>
                    <a:pt x="17493" y="15709"/>
                  </a:cubicBezTo>
                  <a:cubicBezTo>
                    <a:pt x="19893" y="11782"/>
                    <a:pt x="12693" y="7855"/>
                    <a:pt x="10293" y="7855"/>
                  </a:cubicBezTo>
                  <a:cubicBezTo>
                    <a:pt x="7893" y="5891"/>
                    <a:pt x="693" y="0"/>
                    <a:pt x="693" y="0"/>
                  </a:cubicBezTo>
                  <a:cubicBezTo>
                    <a:pt x="-1707" y="1964"/>
                    <a:pt x="3093" y="0"/>
                    <a:pt x="693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3" name="Shape 1368">
              <a:extLst>
                <a:ext uri="{FF2B5EF4-FFF2-40B4-BE49-F238E27FC236}">
                  <a16:creationId xmlns:a16="http://schemas.microsoft.com/office/drawing/2014/main" xmlns="" id="{C5C4FDBE-2C16-4CEE-B36D-9633905BE66C}"/>
                </a:ext>
              </a:extLst>
            </p:cNvPr>
            <p:cNvSpPr/>
            <p:nvPr/>
          </p:nvSpPr>
          <p:spPr>
            <a:xfrm>
              <a:off x="10707605" y="4076331"/>
              <a:ext cx="32554" cy="2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5" h="12716" extrusionOk="0">
                  <a:moveTo>
                    <a:pt x="18405" y="10182"/>
                  </a:moveTo>
                  <a:cubicBezTo>
                    <a:pt x="18405" y="2982"/>
                    <a:pt x="-3195" y="-4218"/>
                    <a:pt x="405" y="2982"/>
                  </a:cubicBezTo>
                  <a:cubicBezTo>
                    <a:pt x="405" y="6582"/>
                    <a:pt x="18405" y="13782"/>
                    <a:pt x="18405" y="10182"/>
                  </a:cubicBezTo>
                  <a:cubicBezTo>
                    <a:pt x="18405" y="6582"/>
                    <a:pt x="18405" y="17382"/>
                    <a:pt x="18405" y="1018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4" name="Shape 1369">
              <a:extLst>
                <a:ext uri="{FF2B5EF4-FFF2-40B4-BE49-F238E27FC236}">
                  <a16:creationId xmlns:a16="http://schemas.microsoft.com/office/drawing/2014/main" xmlns="" id="{866E28C8-D2C2-48FE-A85A-47536D332974}"/>
                </a:ext>
              </a:extLst>
            </p:cNvPr>
            <p:cNvSpPr/>
            <p:nvPr/>
          </p:nvSpPr>
          <p:spPr>
            <a:xfrm>
              <a:off x="10661499" y="4014030"/>
              <a:ext cx="55358" cy="34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5" h="18473" extrusionOk="0">
                  <a:moveTo>
                    <a:pt x="19200" y="18473"/>
                  </a:moveTo>
                  <a:cubicBezTo>
                    <a:pt x="14400" y="14873"/>
                    <a:pt x="7200" y="-3127"/>
                    <a:pt x="0" y="473"/>
                  </a:cubicBezTo>
                  <a:cubicBezTo>
                    <a:pt x="0" y="4073"/>
                    <a:pt x="7200" y="7673"/>
                    <a:pt x="7200" y="11273"/>
                  </a:cubicBezTo>
                  <a:cubicBezTo>
                    <a:pt x="12000" y="11273"/>
                    <a:pt x="14400" y="14873"/>
                    <a:pt x="19200" y="18473"/>
                  </a:cubicBezTo>
                  <a:cubicBezTo>
                    <a:pt x="21600" y="18473"/>
                    <a:pt x="14400" y="14873"/>
                    <a:pt x="19200" y="1847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5" name="Shape 1370">
              <a:extLst>
                <a:ext uri="{FF2B5EF4-FFF2-40B4-BE49-F238E27FC236}">
                  <a16:creationId xmlns:a16="http://schemas.microsoft.com/office/drawing/2014/main" xmlns="" id="{177958BA-BA7C-42BA-B302-7661482332B3}"/>
                </a:ext>
              </a:extLst>
            </p:cNvPr>
            <p:cNvSpPr/>
            <p:nvPr/>
          </p:nvSpPr>
          <p:spPr>
            <a:xfrm>
              <a:off x="10603067" y="3981196"/>
              <a:ext cx="26970" cy="2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68" extrusionOk="0">
                  <a:moveTo>
                    <a:pt x="21600" y="17280"/>
                  </a:moveTo>
                  <a:cubicBezTo>
                    <a:pt x="21600" y="8640"/>
                    <a:pt x="0" y="0"/>
                    <a:pt x="0" y="0"/>
                  </a:cubicBezTo>
                  <a:cubicBezTo>
                    <a:pt x="0" y="4320"/>
                    <a:pt x="21600" y="21600"/>
                    <a:pt x="21600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6" name="Shape 1371">
              <a:extLst>
                <a:ext uri="{FF2B5EF4-FFF2-40B4-BE49-F238E27FC236}">
                  <a16:creationId xmlns:a16="http://schemas.microsoft.com/office/drawing/2014/main" xmlns="" id="{28EA8FB7-AF36-4B58-84AA-D2ED0962FC42}"/>
                </a:ext>
              </a:extLst>
            </p:cNvPr>
            <p:cNvSpPr/>
            <p:nvPr/>
          </p:nvSpPr>
          <p:spPr>
            <a:xfrm>
              <a:off x="10856712" y="4444282"/>
              <a:ext cx="88464" cy="72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9907" extrusionOk="0">
                  <a:moveTo>
                    <a:pt x="18016" y="19800"/>
                  </a:moveTo>
                  <a:cubicBezTo>
                    <a:pt x="19366" y="21600"/>
                    <a:pt x="1816" y="0"/>
                    <a:pt x="466" y="0"/>
                  </a:cubicBezTo>
                  <a:cubicBezTo>
                    <a:pt x="-2234" y="0"/>
                    <a:pt x="7216" y="16200"/>
                    <a:pt x="18016" y="19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7" name="Shape 1372">
              <a:extLst>
                <a:ext uri="{FF2B5EF4-FFF2-40B4-BE49-F238E27FC236}">
                  <a16:creationId xmlns:a16="http://schemas.microsoft.com/office/drawing/2014/main" xmlns="" id="{B65B2293-40CD-46F4-9620-08450DD68F73}"/>
                </a:ext>
              </a:extLst>
            </p:cNvPr>
            <p:cNvSpPr/>
            <p:nvPr/>
          </p:nvSpPr>
          <p:spPr>
            <a:xfrm>
              <a:off x="11128961" y="4945584"/>
              <a:ext cx="74165" cy="92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636" y="18514"/>
                    <a:pt x="21600" y="16971"/>
                    <a:pt x="17673" y="15429"/>
                  </a:cubicBezTo>
                  <a:cubicBezTo>
                    <a:pt x="15709" y="12343"/>
                    <a:pt x="17673" y="12343"/>
                    <a:pt x="17673" y="10800"/>
                  </a:cubicBezTo>
                  <a:cubicBezTo>
                    <a:pt x="15709" y="7714"/>
                    <a:pt x="0" y="1543"/>
                    <a:pt x="0" y="0"/>
                  </a:cubicBezTo>
                  <a:cubicBezTo>
                    <a:pt x="0" y="1543"/>
                    <a:pt x="5891" y="4629"/>
                    <a:pt x="5891" y="6171"/>
                  </a:cubicBezTo>
                  <a:cubicBezTo>
                    <a:pt x="7855" y="9257"/>
                    <a:pt x="7855" y="10800"/>
                    <a:pt x="9818" y="12343"/>
                  </a:cubicBezTo>
                  <a:cubicBezTo>
                    <a:pt x="11782" y="13886"/>
                    <a:pt x="17673" y="15429"/>
                    <a:pt x="15709" y="16971"/>
                  </a:cubicBezTo>
                  <a:cubicBezTo>
                    <a:pt x="15709" y="20057"/>
                    <a:pt x="17673" y="20057"/>
                    <a:pt x="2160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8" name="Shape 1373">
              <a:extLst>
                <a:ext uri="{FF2B5EF4-FFF2-40B4-BE49-F238E27FC236}">
                  <a16:creationId xmlns:a16="http://schemas.microsoft.com/office/drawing/2014/main" xmlns="" id="{A9786896-7EDF-44F7-AD3A-C0B304003C99}"/>
                </a:ext>
              </a:extLst>
            </p:cNvPr>
            <p:cNvSpPr/>
            <p:nvPr/>
          </p:nvSpPr>
          <p:spPr>
            <a:xfrm>
              <a:off x="11169127" y="5031009"/>
              <a:ext cx="150865" cy="190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9" h="20520" extrusionOk="0">
                  <a:moveTo>
                    <a:pt x="4125" y="1440"/>
                  </a:moveTo>
                  <a:cubicBezTo>
                    <a:pt x="3294" y="1440"/>
                    <a:pt x="3294" y="6480"/>
                    <a:pt x="3294" y="7920"/>
                  </a:cubicBezTo>
                  <a:cubicBezTo>
                    <a:pt x="2464" y="9360"/>
                    <a:pt x="-2521" y="11520"/>
                    <a:pt x="1633" y="12960"/>
                  </a:cubicBezTo>
                  <a:cubicBezTo>
                    <a:pt x="4125" y="13680"/>
                    <a:pt x="6617" y="15120"/>
                    <a:pt x="4956" y="18000"/>
                  </a:cubicBezTo>
                  <a:cubicBezTo>
                    <a:pt x="2464" y="21600"/>
                    <a:pt x="6617" y="20880"/>
                    <a:pt x="9110" y="18720"/>
                  </a:cubicBezTo>
                  <a:cubicBezTo>
                    <a:pt x="9941" y="18000"/>
                    <a:pt x="10771" y="16560"/>
                    <a:pt x="11602" y="15840"/>
                  </a:cubicBezTo>
                  <a:cubicBezTo>
                    <a:pt x="13264" y="13680"/>
                    <a:pt x="12433" y="13680"/>
                    <a:pt x="12433" y="11520"/>
                  </a:cubicBezTo>
                  <a:cubicBezTo>
                    <a:pt x="13264" y="10080"/>
                    <a:pt x="14925" y="10080"/>
                    <a:pt x="15756" y="10080"/>
                  </a:cubicBezTo>
                  <a:cubicBezTo>
                    <a:pt x="16587" y="10800"/>
                    <a:pt x="18248" y="7920"/>
                    <a:pt x="19079" y="7200"/>
                  </a:cubicBezTo>
                  <a:cubicBezTo>
                    <a:pt x="19079" y="6480"/>
                    <a:pt x="19079" y="4320"/>
                    <a:pt x="18248" y="4320"/>
                  </a:cubicBezTo>
                  <a:cubicBezTo>
                    <a:pt x="16587" y="4320"/>
                    <a:pt x="14925" y="5760"/>
                    <a:pt x="14094" y="5760"/>
                  </a:cubicBezTo>
                  <a:cubicBezTo>
                    <a:pt x="12433" y="5760"/>
                    <a:pt x="9941" y="5040"/>
                    <a:pt x="9110" y="3600"/>
                  </a:cubicBezTo>
                  <a:cubicBezTo>
                    <a:pt x="8279" y="2880"/>
                    <a:pt x="8279" y="0"/>
                    <a:pt x="6617" y="0"/>
                  </a:cubicBezTo>
                  <a:cubicBezTo>
                    <a:pt x="6617" y="0"/>
                    <a:pt x="6617" y="2160"/>
                    <a:pt x="6617" y="2160"/>
                  </a:cubicBezTo>
                  <a:cubicBezTo>
                    <a:pt x="5787" y="2160"/>
                    <a:pt x="4956" y="720"/>
                    <a:pt x="4125" y="1440"/>
                  </a:cubicBezTo>
                  <a:cubicBezTo>
                    <a:pt x="3294" y="1440"/>
                    <a:pt x="4956" y="720"/>
                    <a:pt x="4125" y="14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9" name="Shape 1374">
              <a:extLst>
                <a:ext uri="{FF2B5EF4-FFF2-40B4-BE49-F238E27FC236}">
                  <a16:creationId xmlns:a16="http://schemas.microsoft.com/office/drawing/2014/main" xmlns="" id="{A2477ED4-CE31-4E62-B33F-E9B531EEBD7B}"/>
                </a:ext>
              </a:extLst>
            </p:cNvPr>
            <p:cNvSpPr/>
            <p:nvPr/>
          </p:nvSpPr>
          <p:spPr>
            <a:xfrm>
              <a:off x="10928331" y="5182690"/>
              <a:ext cx="249800" cy="24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7" h="20706" extrusionOk="0">
                  <a:moveTo>
                    <a:pt x="17953" y="1797"/>
                  </a:moveTo>
                  <a:cubicBezTo>
                    <a:pt x="17953" y="1797"/>
                    <a:pt x="17399" y="-477"/>
                    <a:pt x="16291" y="91"/>
                  </a:cubicBezTo>
                  <a:cubicBezTo>
                    <a:pt x="14630" y="1228"/>
                    <a:pt x="15184" y="2365"/>
                    <a:pt x="14076" y="4070"/>
                  </a:cubicBezTo>
                  <a:cubicBezTo>
                    <a:pt x="13522" y="4639"/>
                    <a:pt x="12968" y="6344"/>
                    <a:pt x="11861" y="6912"/>
                  </a:cubicBezTo>
                  <a:cubicBezTo>
                    <a:pt x="10753" y="8618"/>
                    <a:pt x="9645" y="9186"/>
                    <a:pt x="7984" y="9755"/>
                  </a:cubicBezTo>
                  <a:cubicBezTo>
                    <a:pt x="6876" y="10323"/>
                    <a:pt x="6322" y="11460"/>
                    <a:pt x="4661" y="12028"/>
                  </a:cubicBezTo>
                  <a:cubicBezTo>
                    <a:pt x="3553" y="12597"/>
                    <a:pt x="3553" y="14870"/>
                    <a:pt x="1891" y="14870"/>
                  </a:cubicBezTo>
                  <a:cubicBezTo>
                    <a:pt x="-324" y="15439"/>
                    <a:pt x="1891" y="17144"/>
                    <a:pt x="784" y="18281"/>
                  </a:cubicBezTo>
                  <a:cubicBezTo>
                    <a:pt x="230" y="18281"/>
                    <a:pt x="-324" y="18281"/>
                    <a:pt x="230" y="18849"/>
                  </a:cubicBezTo>
                  <a:cubicBezTo>
                    <a:pt x="230" y="19418"/>
                    <a:pt x="230" y="19418"/>
                    <a:pt x="1338" y="19418"/>
                  </a:cubicBezTo>
                  <a:cubicBezTo>
                    <a:pt x="2445" y="19418"/>
                    <a:pt x="4107" y="20555"/>
                    <a:pt x="5214" y="20555"/>
                  </a:cubicBezTo>
                  <a:cubicBezTo>
                    <a:pt x="7430" y="21123"/>
                    <a:pt x="8538" y="19986"/>
                    <a:pt x="10199" y="18849"/>
                  </a:cubicBezTo>
                  <a:cubicBezTo>
                    <a:pt x="11307" y="17712"/>
                    <a:pt x="11861" y="16576"/>
                    <a:pt x="11861" y="14870"/>
                  </a:cubicBezTo>
                  <a:cubicBezTo>
                    <a:pt x="12414" y="13165"/>
                    <a:pt x="12968" y="13165"/>
                    <a:pt x="14630" y="12028"/>
                  </a:cubicBezTo>
                  <a:cubicBezTo>
                    <a:pt x="15184" y="12028"/>
                    <a:pt x="15184" y="11460"/>
                    <a:pt x="15738" y="11460"/>
                  </a:cubicBezTo>
                  <a:cubicBezTo>
                    <a:pt x="16291" y="11460"/>
                    <a:pt x="16845" y="11460"/>
                    <a:pt x="17953" y="11460"/>
                  </a:cubicBezTo>
                  <a:cubicBezTo>
                    <a:pt x="18507" y="10891"/>
                    <a:pt x="17953" y="10323"/>
                    <a:pt x="17399" y="10323"/>
                  </a:cubicBezTo>
                  <a:cubicBezTo>
                    <a:pt x="16845" y="9755"/>
                    <a:pt x="16845" y="9755"/>
                    <a:pt x="17399" y="9186"/>
                  </a:cubicBezTo>
                  <a:cubicBezTo>
                    <a:pt x="18507" y="7481"/>
                    <a:pt x="19614" y="6344"/>
                    <a:pt x="20722" y="4639"/>
                  </a:cubicBezTo>
                  <a:cubicBezTo>
                    <a:pt x="20722" y="4070"/>
                    <a:pt x="20722" y="3502"/>
                    <a:pt x="20722" y="2934"/>
                  </a:cubicBezTo>
                  <a:cubicBezTo>
                    <a:pt x="20722" y="2365"/>
                    <a:pt x="20722" y="2365"/>
                    <a:pt x="20722" y="1797"/>
                  </a:cubicBezTo>
                  <a:cubicBezTo>
                    <a:pt x="21276" y="1228"/>
                    <a:pt x="20168" y="1797"/>
                    <a:pt x="20168" y="1797"/>
                  </a:cubicBezTo>
                  <a:cubicBezTo>
                    <a:pt x="20168" y="1228"/>
                    <a:pt x="20168" y="1228"/>
                    <a:pt x="20168" y="660"/>
                  </a:cubicBezTo>
                  <a:cubicBezTo>
                    <a:pt x="19614" y="1228"/>
                    <a:pt x="19061" y="2365"/>
                    <a:pt x="17953" y="179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0" name="Shape 1375">
              <a:extLst>
                <a:ext uri="{FF2B5EF4-FFF2-40B4-BE49-F238E27FC236}">
                  <a16:creationId xmlns:a16="http://schemas.microsoft.com/office/drawing/2014/main" xmlns="" id="{BCE3F089-F0BB-4B42-9925-239484BA3C14}"/>
                </a:ext>
              </a:extLst>
            </p:cNvPr>
            <p:cNvSpPr/>
            <p:nvPr/>
          </p:nvSpPr>
          <p:spPr>
            <a:xfrm>
              <a:off x="10964899" y="5428904"/>
              <a:ext cx="13486" cy="1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0800"/>
                    <a:pt x="10800" y="10800"/>
                    <a:pt x="10800" y="0"/>
                  </a:cubicBezTo>
                  <a:cubicBezTo>
                    <a:pt x="0" y="10800"/>
                    <a:pt x="0" y="10800"/>
                    <a:pt x="0" y="21600"/>
                  </a:cubicBezTo>
                  <a:cubicBezTo>
                    <a:pt x="108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1" name="Shape 1376">
              <a:extLst>
                <a:ext uri="{FF2B5EF4-FFF2-40B4-BE49-F238E27FC236}">
                  <a16:creationId xmlns:a16="http://schemas.microsoft.com/office/drawing/2014/main" xmlns="" id="{A619FBC3-8972-407D-85C5-85E7DE64E82C}"/>
                </a:ext>
              </a:extLst>
            </p:cNvPr>
            <p:cNvSpPr/>
            <p:nvPr/>
          </p:nvSpPr>
          <p:spPr>
            <a:xfrm>
              <a:off x="10207525" y="5189751"/>
              <a:ext cx="120293" cy="113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0534" extrusionOk="0">
                  <a:moveTo>
                    <a:pt x="0" y="1334"/>
                  </a:moveTo>
                  <a:cubicBezTo>
                    <a:pt x="0" y="2534"/>
                    <a:pt x="2274" y="6134"/>
                    <a:pt x="2274" y="7334"/>
                  </a:cubicBezTo>
                  <a:cubicBezTo>
                    <a:pt x="3411" y="8534"/>
                    <a:pt x="4547" y="9734"/>
                    <a:pt x="4547" y="10934"/>
                  </a:cubicBezTo>
                  <a:cubicBezTo>
                    <a:pt x="4547" y="12134"/>
                    <a:pt x="3411" y="12134"/>
                    <a:pt x="3411" y="13334"/>
                  </a:cubicBezTo>
                  <a:cubicBezTo>
                    <a:pt x="4547" y="16934"/>
                    <a:pt x="7958" y="19334"/>
                    <a:pt x="10232" y="20534"/>
                  </a:cubicBezTo>
                  <a:cubicBezTo>
                    <a:pt x="12505" y="20534"/>
                    <a:pt x="12505" y="18134"/>
                    <a:pt x="13642" y="16934"/>
                  </a:cubicBezTo>
                  <a:cubicBezTo>
                    <a:pt x="13642" y="16934"/>
                    <a:pt x="14779" y="19334"/>
                    <a:pt x="14779" y="19334"/>
                  </a:cubicBezTo>
                  <a:cubicBezTo>
                    <a:pt x="14779" y="18134"/>
                    <a:pt x="14779" y="15734"/>
                    <a:pt x="15916" y="15734"/>
                  </a:cubicBezTo>
                  <a:cubicBezTo>
                    <a:pt x="17053" y="14534"/>
                    <a:pt x="17053" y="16934"/>
                    <a:pt x="18189" y="16934"/>
                  </a:cubicBezTo>
                  <a:cubicBezTo>
                    <a:pt x="17053" y="16934"/>
                    <a:pt x="20463" y="8534"/>
                    <a:pt x="20463" y="7334"/>
                  </a:cubicBezTo>
                  <a:cubicBezTo>
                    <a:pt x="20463" y="6134"/>
                    <a:pt x="21600" y="-1066"/>
                    <a:pt x="18189" y="134"/>
                  </a:cubicBezTo>
                  <a:cubicBezTo>
                    <a:pt x="14779" y="1334"/>
                    <a:pt x="11368" y="3734"/>
                    <a:pt x="7958" y="2534"/>
                  </a:cubicBezTo>
                  <a:cubicBezTo>
                    <a:pt x="6821" y="2534"/>
                    <a:pt x="1137" y="-1066"/>
                    <a:pt x="0" y="1334"/>
                  </a:cubicBezTo>
                  <a:cubicBezTo>
                    <a:pt x="0" y="2534"/>
                    <a:pt x="1137" y="-1066"/>
                    <a:pt x="0" y="133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2" name="Shape 1377">
              <a:extLst>
                <a:ext uri="{FF2B5EF4-FFF2-40B4-BE49-F238E27FC236}">
                  <a16:creationId xmlns:a16="http://schemas.microsoft.com/office/drawing/2014/main" xmlns="" id="{0072551B-A537-4691-94A8-E4113A322E62}"/>
                </a:ext>
              </a:extLst>
            </p:cNvPr>
            <p:cNvSpPr/>
            <p:nvPr/>
          </p:nvSpPr>
          <p:spPr>
            <a:xfrm>
              <a:off x="10311778" y="5150153"/>
              <a:ext cx="14861" cy="2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68" h="17968" extrusionOk="0">
                  <a:moveTo>
                    <a:pt x="15869" y="17280"/>
                  </a:moveTo>
                  <a:cubicBezTo>
                    <a:pt x="15869" y="21600"/>
                    <a:pt x="-5731" y="4320"/>
                    <a:pt x="1469" y="0"/>
                  </a:cubicBezTo>
                  <a:cubicBezTo>
                    <a:pt x="8669" y="0"/>
                    <a:pt x="15869" y="4320"/>
                    <a:pt x="15869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3" name="Shape 1378">
              <a:extLst>
                <a:ext uri="{FF2B5EF4-FFF2-40B4-BE49-F238E27FC236}">
                  <a16:creationId xmlns:a16="http://schemas.microsoft.com/office/drawing/2014/main" xmlns="" id="{828908A5-C1E6-4A25-8336-0742A306395C}"/>
                </a:ext>
              </a:extLst>
            </p:cNvPr>
            <p:cNvSpPr/>
            <p:nvPr/>
          </p:nvSpPr>
          <p:spPr>
            <a:xfrm>
              <a:off x="10175499" y="5150153"/>
              <a:ext cx="10115" cy="13490"/>
            </a:xfrm>
            <a:prstGeom prst="ellipse">
              <a:avLst/>
            </a:pr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4" name="Shape 1379">
              <a:extLst>
                <a:ext uri="{FF2B5EF4-FFF2-40B4-BE49-F238E27FC236}">
                  <a16:creationId xmlns:a16="http://schemas.microsoft.com/office/drawing/2014/main" xmlns="" id="{9DA80585-05B0-4CB4-B4CB-36B882EB8665}"/>
                </a:ext>
              </a:extLst>
            </p:cNvPr>
            <p:cNvSpPr/>
            <p:nvPr/>
          </p:nvSpPr>
          <p:spPr>
            <a:xfrm>
              <a:off x="8119682" y="3439431"/>
              <a:ext cx="64653" cy="119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8" h="21600" extrusionOk="0">
                  <a:moveTo>
                    <a:pt x="3927" y="0"/>
                  </a:moveTo>
                  <a:cubicBezTo>
                    <a:pt x="3927" y="0"/>
                    <a:pt x="3927" y="0"/>
                    <a:pt x="1964" y="0"/>
                  </a:cubicBezTo>
                  <a:cubicBezTo>
                    <a:pt x="1964" y="0"/>
                    <a:pt x="1964" y="3600"/>
                    <a:pt x="1964" y="3600"/>
                  </a:cubicBezTo>
                  <a:cubicBezTo>
                    <a:pt x="1964" y="6000"/>
                    <a:pt x="0" y="7200"/>
                    <a:pt x="0" y="9600"/>
                  </a:cubicBezTo>
                  <a:cubicBezTo>
                    <a:pt x="0" y="13200"/>
                    <a:pt x="0" y="21600"/>
                    <a:pt x="7855" y="21600"/>
                  </a:cubicBezTo>
                  <a:cubicBezTo>
                    <a:pt x="11782" y="21600"/>
                    <a:pt x="17673" y="20400"/>
                    <a:pt x="17673" y="18000"/>
                  </a:cubicBezTo>
                  <a:cubicBezTo>
                    <a:pt x="21600" y="15600"/>
                    <a:pt x="17673" y="12000"/>
                    <a:pt x="17673" y="9600"/>
                  </a:cubicBezTo>
                  <a:cubicBezTo>
                    <a:pt x="13745" y="7200"/>
                    <a:pt x="9818" y="0"/>
                    <a:pt x="3927" y="0"/>
                  </a:cubicBezTo>
                  <a:cubicBezTo>
                    <a:pt x="1964" y="0"/>
                    <a:pt x="5891" y="0"/>
                    <a:pt x="3927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5" name="Shape 1380">
              <a:extLst>
                <a:ext uri="{FF2B5EF4-FFF2-40B4-BE49-F238E27FC236}">
                  <a16:creationId xmlns:a16="http://schemas.microsoft.com/office/drawing/2014/main" xmlns="" id="{8BF5D1E8-D37D-4323-8769-168116C79840}"/>
                </a:ext>
              </a:extLst>
            </p:cNvPr>
            <p:cNvSpPr/>
            <p:nvPr/>
          </p:nvSpPr>
          <p:spPr>
            <a:xfrm>
              <a:off x="6906083" y="4154293"/>
              <a:ext cx="238226" cy="457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18600" y="617"/>
                  </a:moveTo>
                  <a:cubicBezTo>
                    <a:pt x="18600" y="617"/>
                    <a:pt x="18000" y="0"/>
                    <a:pt x="17400" y="0"/>
                  </a:cubicBezTo>
                  <a:cubicBezTo>
                    <a:pt x="17400" y="309"/>
                    <a:pt x="16800" y="617"/>
                    <a:pt x="16800" y="926"/>
                  </a:cubicBezTo>
                  <a:cubicBezTo>
                    <a:pt x="16200" y="1543"/>
                    <a:pt x="16200" y="1851"/>
                    <a:pt x="15600" y="2469"/>
                  </a:cubicBezTo>
                  <a:cubicBezTo>
                    <a:pt x="15000" y="2777"/>
                    <a:pt x="14400" y="2469"/>
                    <a:pt x="13800" y="2469"/>
                  </a:cubicBezTo>
                  <a:cubicBezTo>
                    <a:pt x="13800" y="2469"/>
                    <a:pt x="14400" y="2777"/>
                    <a:pt x="13800" y="3086"/>
                  </a:cubicBezTo>
                  <a:cubicBezTo>
                    <a:pt x="13800" y="3394"/>
                    <a:pt x="13200" y="3394"/>
                    <a:pt x="13200" y="3703"/>
                  </a:cubicBezTo>
                  <a:cubicBezTo>
                    <a:pt x="13200" y="3703"/>
                    <a:pt x="13800" y="4011"/>
                    <a:pt x="13800" y="4011"/>
                  </a:cubicBezTo>
                  <a:cubicBezTo>
                    <a:pt x="13800" y="4320"/>
                    <a:pt x="13200" y="4011"/>
                    <a:pt x="12600" y="4320"/>
                  </a:cubicBezTo>
                  <a:cubicBezTo>
                    <a:pt x="12000" y="4320"/>
                    <a:pt x="12000" y="4629"/>
                    <a:pt x="11400" y="4937"/>
                  </a:cubicBezTo>
                  <a:cubicBezTo>
                    <a:pt x="10800" y="5246"/>
                    <a:pt x="10200" y="5246"/>
                    <a:pt x="9000" y="5554"/>
                  </a:cubicBezTo>
                  <a:cubicBezTo>
                    <a:pt x="8400" y="5554"/>
                    <a:pt x="9600" y="5863"/>
                    <a:pt x="9000" y="5863"/>
                  </a:cubicBezTo>
                  <a:cubicBezTo>
                    <a:pt x="9000" y="6171"/>
                    <a:pt x="7800" y="5554"/>
                    <a:pt x="7800" y="5863"/>
                  </a:cubicBezTo>
                  <a:cubicBezTo>
                    <a:pt x="6600" y="6171"/>
                    <a:pt x="6000" y="6171"/>
                    <a:pt x="4800" y="6480"/>
                  </a:cubicBezTo>
                  <a:cubicBezTo>
                    <a:pt x="4200" y="6480"/>
                    <a:pt x="3600" y="6171"/>
                    <a:pt x="3600" y="6480"/>
                  </a:cubicBezTo>
                  <a:cubicBezTo>
                    <a:pt x="3000" y="7097"/>
                    <a:pt x="3000" y="7714"/>
                    <a:pt x="2400" y="8331"/>
                  </a:cubicBezTo>
                  <a:cubicBezTo>
                    <a:pt x="1800" y="9874"/>
                    <a:pt x="4800" y="12034"/>
                    <a:pt x="2400" y="13577"/>
                  </a:cubicBezTo>
                  <a:cubicBezTo>
                    <a:pt x="1800" y="14194"/>
                    <a:pt x="600" y="14811"/>
                    <a:pt x="0" y="15737"/>
                  </a:cubicBezTo>
                  <a:cubicBezTo>
                    <a:pt x="0" y="16046"/>
                    <a:pt x="0" y="16663"/>
                    <a:pt x="0" y="16971"/>
                  </a:cubicBezTo>
                  <a:cubicBezTo>
                    <a:pt x="600" y="17280"/>
                    <a:pt x="1800" y="17589"/>
                    <a:pt x="1200" y="18206"/>
                  </a:cubicBezTo>
                  <a:cubicBezTo>
                    <a:pt x="600" y="19131"/>
                    <a:pt x="1200" y="20366"/>
                    <a:pt x="3000" y="20983"/>
                  </a:cubicBezTo>
                  <a:cubicBezTo>
                    <a:pt x="4800" y="21600"/>
                    <a:pt x="6600" y="21600"/>
                    <a:pt x="9600" y="20983"/>
                  </a:cubicBezTo>
                  <a:cubicBezTo>
                    <a:pt x="12600" y="20366"/>
                    <a:pt x="13200" y="16971"/>
                    <a:pt x="14400" y="15429"/>
                  </a:cubicBezTo>
                  <a:cubicBezTo>
                    <a:pt x="15600" y="13269"/>
                    <a:pt x="17400" y="11417"/>
                    <a:pt x="18600" y="9257"/>
                  </a:cubicBezTo>
                  <a:cubicBezTo>
                    <a:pt x="18600" y="8640"/>
                    <a:pt x="18600" y="7714"/>
                    <a:pt x="19200" y="7097"/>
                  </a:cubicBezTo>
                  <a:cubicBezTo>
                    <a:pt x="19800" y="6789"/>
                    <a:pt x="18600" y="4320"/>
                    <a:pt x="20400" y="5863"/>
                  </a:cubicBezTo>
                  <a:cubicBezTo>
                    <a:pt x="21000" y="6171"/>
                    <a:pt x="21000" y="5554"/>
                    <a:pt x="21600" y="5246"/>
                  </a:cubicBezTo>
                  <a:cubicBezTo>
                    <a:pt x="21600" y="4629"/>
                    <a:pt x="21000" y="4011"/>
                    <a:pt x="21000" y="3394"/>
                  </a:cubicBezTo>
                  <a:cubicBezTo>
                    <a:pt x="20400" y="2777"/>
                    <a:pt x="19800" y="1234"/>
                    <a:pt x="18600" y="617"/>
                  </a:cubicBezTo>
                  <a:cubicBezTo>
                    <a:pt x="18000" y="309"/>
                    <a:pt x="19200" y="617"/>
                    <a:pt x="18600" y="61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6" name="Shape 1381">
              <a:extLst>
                <a:ext uri="{FF2B5EF4-FFF2-40B4-BE49-F238E27FC236}">
                  <a16:creationId xmlns:a16="http://schemas.microsoft.com/office/drawing/2014/main" xmlns="" id="{0D67ADA1-03B4-4FCC-8B60-320724C0E6BD}"/>
                </a:ext>
              </a:extLst>
            </p:cNvPr>
            <p:cNvSpPr/>
            <p:nvPr/>
          </p:nvSpPr>
          <p:spPr>
            <a:xfrm>
              <a:off x="7438980" y="923924"/>
              <a:ext cx="59679" cy="48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25" h="19443" extrusionOk="0">
                  <a:moveTo>
                    <a:pt x="16245" y="18900"/>
                  </a:moveTo>
                  <a:cubicBezTo>
                    <a:pt x="20172" y="21600"/>
                    <a:pt x="16245" y="13500"/>
                    <a:pt x="14281" y="10800"/>
                  </a:cubicBezTo>
                  <a:cubicBezTo>
                    <a:pt x="12317" y="8100"/>
                    <a:pt x="6427" y="2700"/>
                    <a:pt x="4463" y="0"/>
                  </a:cubicBezTo>
                  <a:cubicBezTo>
                    <a:pt x="2499" y="0"/>
                    <a:pt x="536" y="2700"/>
                    <a:pt x="536" y="5400"/>
                  </a:cubicBezTo>
                  <a:cubicBezTo>
                    <a:pt x="-1428" y="8100"/>
                    <a:pt x="2499" y="10800"/>
                    <a:pt x="4463" y="13500"/>
                  </a:cubicBezTo>
                  <a:cubicBezTo>
                    <a:pt x="8390" y="16200"/>
                    <a:pt x="12317" y="18900"/>
                    <a:pt x="16245" y="18900"/>
                  </a:cubicBezTo>
                  <a:cubicBezTo>
                    <a:pt x="18208" y="18900"/>
                    <a:pt x="12317" y="18900"/>
                    <a:pt x="16245" y="189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7" name="Shape 1382">
              <a:extLst>
                <a:ext uri="{FF2B5EF4-FFF2-40B4-BE49-F238E27FC236}">
                  <a16:creationId xmlns:a16="http://schemas.microsoft.com/office/drawing/2014/main" xmlns="" id="{6E3479B7-2CCE-4CA6-B3E3-BB430B6FBC5F}"/>
                </a:ext>
              </a:extLst>
            </p:cNvPr>
            <p:cNvSpPr/>
            <p:nvPr/>
          </p:nvSpPr>
          <p:spPr>
            <a:xfrm>
              <a:off x="7090368" y="986119"/>
              <a:ext cx="68285" cy="43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14400" extrusionOk="0">
                  <a:moveTo>
                    <a:pt x="19636" y="5760"/>
                  </a:moveTo>
                  <a:cubicBezTo>
                    <a:pt x="19636" y="10080"/>
                    <a:pt x="13745" y="12240"/>
                    <a:pt x="11782" y="14400"/>
                  </a:cubicBezTo>
                  <a:cubicBezTo>
                    <a:pt x="7855" y="14400"/>
                    <a:pt x="0" y="12240"/>
                    <a:pt x="0" y="5760"/>
                  </a:cubicBezTo>
                  <a:cubicBezTo>
                    <a:pt x="1964" y="-7200"/>
                    <a:pt x="21600" y="5760"/>
                    <a:pt x="19636" y="5760"/>
                  </a:cubicBezTo>
                  <a:cubicBezTo>
                    <a:pt x="19636" y="7920"/>
                    <a:pt x="21600" y="3600"/>
                    <a:pt x="19636" y="57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8" name="Shape 1383">
              <a:extLst>
                <a:ext uri="{FF2B5EF4-FFF2-40B4-BE49-F238E27FC236}">
                  <a16:creationId xmlns:a16="http://schemas.microsoft.com/office/drawing/2014/main" xmlns="" id="{ACB6EEF3-F6D5-4920-865D-CC97720D87DE}"/>
                </a:ext>
              </a:extLst>
            </p:cNvPr>
            <p:cNvSpPr/>
            <p:nvPr/>
          </p:nvSpPr>
          <p:spPr>
            <a:xfrm>
              <a:off x="7814305" y="741274"/>
              <a:ext cx="53669" cy="3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8" h="20520" extrusionOk="0">
                  <a:moveTo>
                    <a:pt x="19838" y="11880"/>
                  </a:moveTo>
                  <a:cubicBezTo>
                    <a:pt x="15038" y="16200"/>
                    <a:pt x="12638" y="16200"/>
                    <a:pt x="7838" y="20520"/>
                  </a:cubicBezTo>
                  <a:cubicBezTo>
                    <a:pt x="3038" y="20520"/>
                    <a:pt x="-1762" y="11880"/>
                    <a:pt x="638" y="3240"/>
                  </a:cubicBezTo>
                  <a:cubicBezTo>
                    <a:pt x="638" y="-1080"/>
                    <a:pt x="10238" y="-1080"/>
                    <a:pt x="12638" y="3240"/>
                  </a:cubicBezTo>
                  <a:cubicBezTo>
                    <a:pt x="15038" y="3240"/>
                    <a:pt x="17438" y="11880"/>
                    <a:pt x="19838" y="118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9" name="Shape 1384">
              <a:extLst>
                <a:ext uri="{FF2B5EF4-FFF2-40B4-BE49-F238E27FC236}">
                  <a16:creationId xmlns:a16="http://schemas.microsoft.com/office/drawing/2014/main" xmlns="" id="{E82B619D-FFAC-42AA-AF4F-4C1FB96C1285}"/>
                </a:ext>
              </a:extLst>
            </p:cNvPr>
            <p:cNvSpPr/>
            <p:nvPr/>
          </p:nvSpPr>
          <p:spPr>
            <a:xfrm>
              <a:off x="9131726" y="675971"/>
              <a:ext cx="54764" cy="2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49" h="20520" extrusionOk="0">
                  <a:moveTo>
                    <a:pt x="11235" y="20520"/>
                  </a:moveTo>
                  <a:cubicBezTo>
                    <a:pt x="6915" y="20520"/>
                    <a:pt x="2595" y="16200"/>
                    <a:pt x="435" y="16200"/>
                  </a:cubicBezTo>
                  <a:cubicBezTo>
                    <a:pt x="-1725" y="11880"/>
                    <a:pt x="4755" y="3240"/>
                    <a:pt x="6915" y="3240"/>
                  </a:cubicBezTo>
                  <a:cubicBezTo>
                    <a:pt x="9075" y="-1080"/>
                    <a:pt x="15555" y="-1080"/>
                    <a:pt x="17715" y="3240"/>
                  </a:cubicBezTo>
                  <a:cubicBezTo>
                    <a:pt x="19875" y="7560"/>
                    <a:pt x="13395" y="20520"/>
                    <a:pt x="11235" y="20520"/>
                  </a:cubicBezTo>
                  <a:cubicBezTo>
                    <a:pt x="6915" y="20520"/>
                    <a:pt x="11235" y="20520"/>
                    <a:pt x="11235" y="2052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0" name="Shape 1385">
              <a:extLst>
                <a:ext uri="{FF2B5EF4-FFF2-40B4-BE49-F238E27FC236}">
                  <a16:creationId xmlns:a16="http://schemas.microsoft.com/office/drawing/2014/main" xmlns="" id="{EB7BDC8E-AA39-415A-B2FA-D98151BF6F02}"/>
                </a:ext>
              </a:extLst>
            </p:cNvPr>
            <p:cNvSpPr/>
            <p:nvPr/>
          </p:nvSpPr>
          <p:spPr>
            <a:xfrm>
              <a:off x="8461288" y="199510"/>
              <a:ext cx="40453" cy="10117"/>
            </a:xfrm>
            <a:prstGeom prst="ellipse">
              <a:avLst/>
            </a:pr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1" name="Shape 1386">
              <a:extLst>
                <a:ext uri="{FF2B5EF4-FFF2-40B4-BE49-F238E27FC236}">
                  <a16:creationId xmlns:a16="http://schemas.microsoft.com/office/drawing/2014/main" xmlns="" id="{83853401-809B-47FF-826E-A2E68171FFF7}"/>
                </a:ext>
              </a:extLst>
            </p:cNvPr>
            <p:cNvSpPr/>
            <p:nvPr/>
          </p:nvSpPr>
          <p:spPr>
            <a:xfrm>
              <a:off x="8101934" y="772229"/>
              <a:ext cx="25008" cy="2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138" h="17067" extrusionOk="0">
                  <a:moveTo>
                    <a:pt x="12788" y="17067"/>
                  </a:moveTo>
                  <a:cubicBezTo>
                    <a:pt x="9188" y="17067"/>
                    <a:pt x="-5212" y="11667"/>
                    <a:pt x="1988" y="867"/>
                  </a:cubicBezTo>
                  <a:cubicBezTo>
                    <a:pt x="12788" y="-4533"/>
                    <a:pt x="16388" y="17067"/>
                    <a:pt x="12788" y="170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2" name="Shape 1387">
              <a:extLst>
                <a:ext uri="{FF2B5EF4-FFF2-40B4-BE49-F238E27FC236}">
                  <a16:creationId xmlns:a16="http://schemas.microsoft.com/office/drawing/2014/main" xmlns="" id="{01E150E2-1A07-4422-ABF6-9D25296AF612}"/>
                </a:ext>
              </a:extLst>
            </p:cNvPr>
            <p:cNvSpPr/>
            <p:nvPr/>
          </p:nvSpPr>
          <p:spPr>
            <a:xfrm>
              <a:off x="5804225" y="2243652"/>
              <a:ext cx="30799" cy="6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2" h="18635" extrusionOk="0">
                  <a:moveTo>
                    <a:pt x="15812" y="567"/>
                  </a:moveTo>
                  <a:cubicBezTo>
                    <a:pt x="15812" y="4494"/>
                    <a:pt x="19412" y="8421"/>
                    <a:pt x="15812" y="12348"/>
                  </a:cubicBezTo>
                  <a:cubicBezTo>
                    <a:pt x="12212" y="14312"/>
                    <a:pt x="15812" y="20203"/>
                    <a:pt x="8612" y="18239"/>
                  </a:cubicBezTo>
                  <a:cubicBezTo>
                    <a:pt x="1412" y="14312"/>
                    <a:pt x="-2188" y="10385"/>
                    <a:pt x="1412" y="6458"/>
                  </a:cubicBezTo>
                  <a:cubicBezTo>
                    <a:pt x="1412" y="4494"/>
                    <a:pt x="15812" y="-1397"/>
                    <a:pt x="15812" y="567"/>
                  </a:cubicBezTo>
                  <a:cubicBezTo>
                    <a:pt x="15812" y="2530"/>
                    <a:pt x="15812" y="-1397"/>
                    <a:pt x="15812" y="5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3" name="Shape 1388">
              <a:extLst>
                <a:ext uri="{FF2B5EF4-FFF2-40B4-BE49-F238E27FC236}">
                  <a16:creationId xmlns:a16="http://schemas.microsoft.com/office/drawing/2014/main" xmlns="" id="{5EFA1B1F-ABCD-40E3-93EC-74499E77F08D}"/>
                </a:ext>
              </a:extLst>
            </p:cNvPr>
            <p:cNvSpPr/>
            <p:nvPr/>
          </p:nvSpPr>
          <p:spPr>
            <a:xfrm>
              <a:off x="5786871" y="2312848"/>
              <a:ext cx="53565" cy="86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0" h="18866" extrusionOk="0">
                  <a:moveTo>
                    <a:pt x="16800" y="2430"/>
                  </a:moveTo>
                  <a:cubicBezTo>
                    <a:pt x="14400" y="2430"/>
                    <a:pt x="16800" y="-1890"/>
                    <a:pt x="12000" y="990"/>
                  </a:cubicBezTo>
                  <a:cubicBezTo>
                    <a:pt x="4800" y="3870"/>
                    <a:pt x="7200" y="3870"/>
                    <a:pt x="0" y="990"/>
                  </a:cubicBezTo>
                  <a:cubicBezTo>
                    <a:pt x="0" y="990"/>
                    <a:pt x="2400" y="9630"/>
                    <a:pt x="2400" y="9630"/>
                  </a:cubicBezTo>
                  <a:cubicBezTo>
                    <a:pt x="4800" y="12510"/>
                    <a:pt x="4800" y="13950"/>
                    <a:pt x="4800" y="16830"/>
                  </a:cubicBezTo>
                  <a:cubicBezTo>
                    <a:pt x="4800" y="18270"/>
                    <a:pt x="4800" y="19710"/>
                    <a:pt x="9600" y="18270"/>
                  </a:cubicBezTo>
                  <a:cubicBezTo>
                    <a:pt x="14400" y="16830"/>
                    <a:pt x="19200" y="16830"/>
                    <a:pt x="19200" y="12510"/>
                  </a:cubicBezTo>
                  <a:cubicBezTo>
                    <a:pt x="19200" y="11070"/>
                    <a:pt x="21600" y="2430"/>
                    <a:pt x="16800" y="243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4" name="Shape 1389">
              <a:extLst>
                <a:ext uri="{FF2B5EF4-FFF2-40B4-BE49-F238E27FC236}">
                  <a16:creationId xmlns:a16="http://schemas.microsoft.com/office/drawing/2014/main" xmlns="" id="{121BF123-6E0B-42B4-82CD-CF7AA9F4FC38}"/>
                </a:ext>
              </a:extLst>
            </p:cNvPr>
            <p:cNvSpPr/>
            <p:nvPr/>
          </p:nvSpPr>
          <p:spPr>
            <a:xfrm>
              <a:off x="5923965" y="2426958"/>
              <a:ext cx="100374" cy="5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6" h="17928" extrusionOk="0">
                  <a:moveTo>
                    <a:pt x="6750" y="960"/>
                  </a:moveTo>
                  <a:cubicBezTo>
                    <a:pt x="5400" y="960"/>
                    <a:pt x="1350" y="960"/>
                    <a:pt x="0" y="3120"/>
                  </a:cubicBezTo>
                  <a:cubicBezTo>
                    <a:pt x="0" y="5280"/>
                    <a:pt x="2700" y="7440"/>
                    <a:pt x="4050" y="9600"/>
                  </a:cubicBezTo>
                  <a:cubicBezTo>
                    <a:pt x="6750" y="9600"/>
                    <a:pt x="9450" y="11760"/>
                    <a:pt x="10800" y="13920"/>
                  </a:cubicBezTo>
                  <a:cubicBezTo>
                    <a:pt x="13500" y="16080"/>
                    <a:pt x="16200" y="20400"/>
                    <a:pt x="18900" y="16080"/>
                  </a:cubicBezTo>
                  <a:cubicBezTo>
                    <a:pt x="21600" y="13920"/>
                    <a:pt x="16200" y="11760"/>
                    <a:pt x="17550" y="7440"/>
                  </a:cubicBezTo>
                  <a:cubicBezTo>
                    <a:pt x="17550" y="7440"/>
                    <a:pt x="21600" y="3120"/>
                    <a:pt x="20250" y="960"/>
                  </a:cubicBezTo>
                  <a:cubicBezTo>
                    <a:pt x="20250" y="-1200"/>
                    <a:pt x="14850" y="960"/>
                    <a:pt x="14850" y="960"/>
                  </a:cubicBezTo>
                  <a:cubicBezTo>
                    <a:pt x="12150" y="3120"/>
                    <a:pt x="9450" y="960"/>
                    <a:pt x="6750" y="9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5" name="Shape 1390">
              <a:extLst>
                <a:ext uri="{FF2B5EF4-FFF2-40B4-BE49-F238E27FC236}">
                  <a16:creationId xmlns:a16="http://schemas.microsoft.com/office/drawing/2014/main" xmlns="" id="{BF8FD975-1F06-4082-BFD2-56E1DC8A3362}"/>
                </a:ext>
              </a:extLst>
            </p:cNvPr>
            <p:cNvSpPr/>
            <p:nvPr/>
          </p:nvSpPr>
          <p:spPr>
            <a:xfrm>
              <a:off x="6560501" y="2520301"/>
              <a:ext cx="71219" cy="40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13" h="18634" extrusionOk="0">
                  <a:moveTo>
                    <a:pt x="17533" y="891"/>
                  </a:moveTo>
                  <a:cubicBezTo>
                    <a:pt x="17533" y="891"/>
                    <a:pt x="14210" y="3976"/>
                    <a:pt x="14210" y="3976"/>
                  </a:cubicBezTo>
                  <a:cubicBezTo>
                    <a:pt x="12549" y="7062"/>
                    <a:pt x="14210" y="13234"/>
                    <a:pt x="14210" y="13234"/>
                  </a:cubicBezTo>
                  <a:cubicBezTo>
                    <a:pt x="12549" y="13234"/>
                    <a:pt x="9226" y="13234"/>
                    <a:pt x="7564" y="16319"/>
                  </a:cubicBezTo>
                  <a:cubicBezTo>
                    <a:pt x="4241" y="19405"/>
                    <a:pt x="2580" y="19405"/>
                    <a:pt x="918" y="16319"/>
                  </a:cubicBezTo>
                  <a:cubicBezTo>
                    <a:pt x="-2405" y="10148"/>
                    <a:pt x="4241" y="7062"/>
                    <a:pt x="5903" y="7062"/>
                  </a:cubicBezTo>
                  <a:cubicBezTo>
                    <a:pt x="9226" y="7062"/>
                    <a:pt x="14210" y="3976"/>
                    <a:pt x="17533" y="891"/>
                  </a:cubicBezTo>
                  <a:cubicBezTo>
                    <a:pt x="19195" y="-2195"/>
                    <a:pt x="15872" y="3976"/>
                    <a:pt x="17533" y="89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6" name="Shape 1391">
              <a:extLst>
                <a:ext uri="{FF2B5EF4-FFF2-40B4-BE49-F238E27FC236}">
                  <a16:creationId xmlns:a16="http://schemas.microsoft.com/office/drawing/2014/main" xmlns="" id="{B85AF019-F3A2-4B6F-8339-031AE8EE7376}"/>
                </a:ext>
              </a:extLst>
            </p:cNvPr>
            <p:cNvSpPr/>
            <p:nvPr/>
          </p:nvSpPr>
          <p:spPr>
            <a:xfrm>
              <a:off x="6273767" y="2525993"/>
              <a:ext cx="92937" cy="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0" h="18600" extrusionOk="0">
                  <a:moveTo>
                    <a:pt x="10220" y="18600"/>
                  </a:moveTo>
                  <a:cubicBezTo>
                    <a:pt x="8780" y="18600"/>
                    <a:pt x="-1300" y="7800"/>
                    <a:pt x="140" y="2400"/>
                  </a:cubicBezTo>
                  <a:cubicBezTo>
                    <a:pt x="140" y="-3000"/>
                    <a:pt x="8780" y="2400"/>
                    <a:pt x="8780" y="2400"/>
                  </a:cubicBezTo>
                  <a:cubicBezTo>
                    <a:pt x="13100" y="7800"/>
                    <a:pt x="15980" y="7800"/>
                    <a:pt x="20300" y="7800"/>
                  </a:cubicBezTo>
                  <a:cubicBezTo>
                    <a:pt x="20300" y="7800"/>
                    <a:pt x="17420" y="13200"/>
                    <a:pt x="17420" y="13200"/>
                  </a:cubicBezTo>
                  <a:cubicBezTo>
                    <a:pt x="15980" y="18600"/>
                    <a:pt x="13100" y="18600"/>
                    <a:pt x="10220" y="18600"/>
                  </a:cubicBezTo>
                  <a:cubicBezTo>
                    <a:pt x="7340" y="18600"/>
                    <a:pt x="11660" y="18600"/>
                    <a:pt x="10220" y="18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7" name="Shape 1392">
              <a:extLst>
                <a:ext uri="{FF2B5EF4-FFF2-40B4-BE49-F238E27FC236}">
                  <a16:creationId xmlns:a16="http://schemas.microsoft.com/office/drawing/2014/main" xmlns="" id="{E9E65602-593E-4CB4-90AC-AFFB80068560}"/>
                </a:ext>
              </a:extLst>
            </p:cNvPr>
            <p:cNvSpPr/>
            <p:nvPr/>
          </p:nvSpPr>
          <p:spPr>
            <a:xfrm>
              <a:off x="6224368" y="1554862"/>
              <a:ext cx="43451" cy="29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6" h="13301" extrusionOk="0">
                  <a:moveTo>
                    <a:pt x="1372" y="10629"/>
                  </a:moveTo>
                  <a:cubicBezTo>
                    <a:pt x="1372" y="7543"/>
                    <a:pt x="-1714" y="1372"/>
                    <a:pt x="1372" y="1372"/>
                  </a:cubicBezTo>
                  <a:cubicBezTo>
                    <a:pt x="4457" y="1372"/>
                    <a:pt x="19886" y="-1714"/>
                    <a:pt x="19886" y="1372"/>
                  </a:cubicBezTo>
                  <a:cubicBezTo>
                    <a:pt x="19886" y="4457"/>
                    <a:pt x="4457" y="16800"/>
                    <a:pt x="1372" y="10629"/>
                  </a:cubicBezTo>
                  <a:cubicBezTo>
                    <a:pt x="1372" y="1372"/>
                    <a:pt x="4457" y="19886"/>
                    <a:pt x="1372" y="106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8" name="Shape 1393">
              <a:extLst>
                <a:ext uri="{FF2B5EF4-FFF2-40B4-BE49-F238E27FC236}">
                  <a16:creationId xmlns:a16="http://schemas.microsoft.com/office/drawing/2014/main" xmlns="" id="{1471828F-5276-4539-8AD8-671D14B8D0F2}"/>
                </a:ext>
              </a:extLst>
            </p:cNvPr>
            <p:cNvSpPr/>
            <p:nvPr/>
          </p:nvSpPr>
          <p:spPr>
            <a:xfrm>
              <a:off x="6227365" y="1536462"/>
              <a:ext cx="29762" cy="1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9" h="13600" extrusionOk="0">
                  <a:moveTo>
                    <a:pt x="12960" y="10400"/>
                  </a:moveTo>
                  <a:cubicBezTo>
                    <a:pt x="8640" y="10400"/>
                    <a:pt x="0" y="3200"/>
                    <a:pt x="0" y="3200"/>
                  </a:cubicBezTo>
                  <a:cubicBezTo>
                    <a:pt x="0" y="3200"/>
                    <a:pt x="17280" y="-4000"/>
                    <a:pt x="17280" y="3200"/>
                  </a:cubicBezTo>
                  <a:cubicBezTo>
                    <a:pt x="21600" y="10400"/>
                    <a:pt x="17280" y="17600"/>
                    <a:pt x="12960" y="10400"/>
                  </a:cubicBezTo>
                  <a:cubicBezTo>
                    <a:pt x="4320" y="10400"/>
                    <a:pt x="21600" y="17600"/>
                    <a:pt x="12960" y="10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9" name="Shape 1394">
              <a:extLst>
                <a:ext uri="{FF2B5EF4-FFF2-40B4-BE49-F238E27FC236}">
                  <a16:creationId xmlns:a16="http://schemas.microsoft.com/office/drawing/2014/main" xmlns="" id="{52CF8E17-F27D-4F14-8714-64E1683561F9}"/>
                </a:ext>
              </a:extLst>
            </p:cNvPr>
            <p:cNvSpPr/>
            <p:nvPr/>
          </p:nvSpPr>
          <p:spPr>
            <a:xfrm>
              <a:off x="6104027" y="1589246"/>
              <a:ext cx="24452" cy="47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824" h="15896" extrusionOk="0">
                  <a:moveTo>
                    <a:pt x="13824" y="624"/>
                  </a:moveTo>
                  <a:cubicBezTo>
                    <a:pt x="13824" y="-3696"/>
                    <a:pt x="-7776" y="17904"/>
                    <a:pt x="3024" y="15744"/>
                  </a:cubicBezTo>
                  <a:cubicBezTo>
                    <a:pt x="6624" y="15744"/>
                    <a:pt x="13824" y="2784"/>
                    <a:pt x="13824" y="624"/>
                  </a:cubicBezTo>
                  <a:cubicBezTo>
                    <a:pt x="13824" y="-1536"/>
                    <a:pt x="13824" y="2784"/>
                    <a:pt x="13824" y="62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0" name="Shape 1395">
              <a:extLst>
                <a:ext uri="{FF2B5EF4-FFF2-40B4-BE49-F238E27FC236}">
                  <a16:creationId xmlns:a16="http://schemas.microsoft.com/office/drawing/2014/main" xmlns="" id="{32E71095-B663-49EF-BED3-29149345D6DA}"/>
                </a:ext>
              </a:extLst>
            </p:cNvPr>
            <p:cNvSpPr/>
            <p:nvPr/>
          </p:nvSpPr>
          <p:spPr>
            <a:xfrm>
              <a:off x="6153611" y="1465690"/>
              <a:ext cx="20380" cy="2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22" h="17759" extrusionOk="0">
                  <a:moveTo>
                    <a:pt x="12272" y="16200"/>
                  </a:moveTo>
                  <a:cubicBezTo>
                    <a:pt x="6872" y="16200"/>
                    <a:pt x="-3928" y="10800"/>
                    <a:pt x="1472" y="5400"/>
                  </a:cubicBezTo>
                  <a:cubicBezTo>
                    <a:pt x="6872" y="5400"/>
                    <a:pt x="12272" y="0"/>
                    <a:pt x="12272" y="0"/>
                  </a:cubicBezTo>
                  <a:cubicBezTo>
                    <a:pt x="17672" y="0"/>
                    <a:pt x="17672" y="10800"/>
                    <a:pt x="12272" y="16200"/>
                  </a:cubicBezTo>
                  <a:cubicBezTo>
                    <a:pt x="6872" y="21600"/>
                    <a:pt x="17672" y="10800"/>
                    <a:pt x="12272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1" name="Shape 1396">
              <a:extLst>
                <a:ext uri="{FF2B5EF4-FFF2-40B4-BE49-F238E27FC236}">
                  <a16:creationId xmlns:a16="http://schemas.microsoft.com/office/drawing/2014/main" xmlns="" id="{EA2ACE1D-F47C-4709-8D3F-7AF41AAC6945}"/>
                </a:ext>
              </a:extLst>
            </p:cNvPr>
            <p:cNvSpPr/>
            <p:nvPr/>
          </p:nvSpPr>
          <p:spPr>
            <a:xfrm>
              <a:off x="5885757" y="1678996"/>
              <a:ext cx="38206" cy="51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90" extrusionOk="0">
                  <a:moveTo>
                    <a:pt x="21600" y="1690"/>
                  </a:moveTo>
                  <a:cubicBezTo>
                    <a:pt x="21600" y="-710"/>
                    <a:pt x="21600" y="6490"/>
                    <a:pt x="21600" y="6490"/>
                  </a:cubicBezTo>
                  <a:cubicBezTo>
                    <a:pt x="21600" y="11290"/>
                    <a:pt x="21600" y="16090"/>
                    <a:pt x="18000" y="18490"/>
                  </a:cubicBezTo>
                  <a:cubicBezTo>
                    <a:pt x="18000" y="18490"/>
                    <a:pt x="0" y="8890"/>
                    <a:pt x="0" y="4090"/>
                  </a:cubicBezTo>
                  <a:cubicBezTo>
                    <a:pt x="0" y="4090"/>
                    <a:pt x="7200" y="1690"/>
                    <a:pt x="10800" y="4090"/>
                  </a:cubicBezTo>
                  <a:cubicBezTo>
                    <a:pt x="14400" y="6490"/>
                    <a:pt x="18000" y="6490"/>
                    <a:pt x="21600" y="1690"/>
                  </a:cubicBezTo>
                  <a:cubicBezTo>
                    <a:pt x="21600" y="-3110"/>
                    <a:pt x="21600" y="4090"/>
                    <a:pt x="21600" y="169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2" name="Shape 1397">
              <a:extLst>
                <a:ext uri="{FF2B5EF4-FFF2-40B4-BE49-F238E27FC236}">
                  <a16:creationId xmlns:a16="http://schemas.microsoft.com/office/drawing/2014/main" xmlns="" id="{09A91669-F933-497C-BBC5-841F00A61490}"/>
                </a:ext>
              </a:extLst>
            </p:cNvPr>
            <p:cNvSpPr/>
            <p:nvPr/>
          </p:nvSpPr>
          <p:spPr>
            <a:xfrm>
              <a:off x="5844420" y="1700552"/>
              <a:ext cx="37722" cy="32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106" h="12951" extrusionOk="0">
                  <a:moveTo>
                    <a:pt x="13855" y="12171"/>
                  </a:moveTo>
                  <a:cubicBezTo>
                    <a:pt x="11155" y="14871"/>
                    <a:pt x="-2345" y="6771"/>
                    <a:pt x="355" y="4071"/>
                  </a:cubicBezTo>
                  <a:cubicBezTo>
                    <a:pt x="5755" y="-6729"/>
                    <a:pt x="19255" y="6771"/>
                    <a:pt x="13855" y="12171"/>
                  </a:cubicBezTo>
                  <a:cubicBezTo>
                    <a:pt x="11155" y="14871"/>
                    <a:pt x="16555" y="9471"/>
                    <a:pt x="13855" y="121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3" name="Shape 1398">
              <a:extLst>
                <a:ext uri="{FF2B5EF4-FFF2-40B4-BE49-F238E27FC236}">
                  <a16:creationId xmlns:a16="http://schemas.microsoft.com/office/drawing/2014/main" xmlns="" id="{0EFEA791-C83D-4C71-99D0-7791781773D8}"/>
                </a:ext>
              </a:extLst>
            </p:cNvPr>
            <p:cNvSpPr/>
            <p:nvPr/>
          </p:nvSpPr>
          <p:spPr>
            <a:xfrm>
              <a:off x="5602585" y="2364888"/>
              <a:ext cx="27778" cy="19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9" h="17318" extrusionOk="0">
                  <a:moveTo>
                    <a:pt x="17280" y="10800"/>
                  </a:moveTo>
                  <a:cubicBezTo>
                    <a:pt x="21600" y="5400"/>
                    <a:pt x="17280" y="21600"/>
                    <a:pt x="12960" y="16200"/>
                  </a:cubicBezTo>
                  <a:cubicBezTo>
                    <a:pt x="12960" y="16200"/>
                    <a:pt x="0" y="10800"/>
                    <a:pt x="0" y="10800"/>
                  </a:cubicBezTo>
                  <a:cubicBezTo>
                    <a:pt x="0" y="10800"/>
                    <a:pt x="12960" y="0"/>
                    <a:pt x="17280" y="0"/>
                  </a:cubicBezTo>
                  <a:cubicBezTo>
                    <a:pt x="17280" y="0"/>
                    <a:pt x="12960" y="10800"/>
                    <a:pt x="17280" y="10800"/>
                  </a:cubicBezTo>
                  <a:cubicBezTo>
                    <a:pt x="21600" y="5400"/>
                    <a:pt x="12960" y="10800"/>
                    <a:pt x="17280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4" name="Shape 1399">
              <a:extLst>
                <a:ext uri="{FF2B5EF4-FFF2-40B4-BE49-F238E27FC236}">
                  <a16:creationId xmlns:a16="http://schemas.microsoft.com/office/drawing/2014/main" xmlns="" id="{1E758471-D518-48E0-B61C-C42B3F437451}"/>
                </a:ext>
              </a:extLst>
            </p:cNvPr>
            <p:cNvSpPr/>
            <p:nvPr/>
          </p:nvSpPr>
          <p:spPr>
            <a:xfrm>
              <a:off x="5284806" y="1562656"/>
              <a:ext cx="30857" cy="3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76" h="18139" extrusionOk="0">
                  <a:moveTo>
                    <a:pt x="14876" y="1039"/>
                  </a:moveTo>
                  <a:cubicBezTo>
                    <a:pt x="18476" y="4639"/>
                    <a:pt x="11276" y="8239"/>
                    <a:pt x="11276" y="15439"/>
                  </a:cubicBezTo>
                  <a:cubicBezTo>
                    <a:pt x="7676" y="19039"/>
                    <a:pt x="4076" y="19039"/>
                    <a:pt x="476" y="15439"/>
                  </a:cubicBezTo>
                  <a:cubicBezTo>
                    <a:pt x="-3124" y="11839"/>
                    <a:pt x="14876" y="-2561"/>
                    <a:pt x="14876" y="1039"/>
                  </a:cubicBezTo>
                  <a:cubicBezTo>
                    <a:pt x="18476" y="4639"/>
                    <a:pt x="14876" y="-2561"/>
                    <a:pt x="14876" y="103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5" name="Shape 1400">
              <a:extLst>
                <a:ext uri="{FF2B5EF4-FFF2-40B4-BE49-F238E27FC236}">
                  <a16:creationId xmlns:a16="http://schemas.microsoft.com/office/drawing/2014/main" xmlns="" id="{C23A1F71-7E46-475A-AC58-3C4EF3E369FB}"/>
                </a:ext>
              </a:extLst>
            </p:cNvPr>
            <p:cNvSpPr/>
            <p:nvPr/>
          </p:nvSpPr>
          <p:spPr>
            <a:xfrm>
              <a:off x="5299186" y="1610434"/>
              <a:ext cx="20227" cy="14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68" extrusionOk="0">
                  <a:moveTo>
                    <a:pt x="21600" y="1469"/>
                  </a:moveTo>
                  <a:cubicBezTo>
                    <a:pt x="14400" y="1469"/>
                    <a:pt x="0" y="1469"/>
                    <a:pt x="0" y="8669"/>
                  </a:cubicBezTo>
                  <a:cubicBezTo>
                    <a:pt x="0" y="15869"/>
                    <a:pt x="14400" y="15869"/>
                    <a:pt x="14400" y="15869"/>
                  </a:cubicBezTo>
                  <a:cubicBezTo>
                    <a:pt x="21600" y="15869"/>
                    <a:pt x="21600" y="-5731"/>
                    <a:pt x="21600" y="1469"/>
                  </a:cubicBezTo>
                  <a:cubicBezTo>
                    <a:pt x="14400" y="1469"/>
                    <a:pt x="21600" y="1469"/>
                    <a:pt x="21600" y="146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6" name="Shape 1401">
              <a:extLst>
                <a:ext uri="{FF2B5EF4-FFF2-40B4-BE49-F238E27FC236}">
                  <a16:creationId xmlns:a16="http://schemas.microsoft.com/office/drawing/2014/main" xmlns="" id="{4422CADF-BE79-4ECB-8403-EB2AF2BCA333}"/>
                </a:ext>
              </a:extLst>
            </p:cNvPr>
            <p:cNvSpPr/>
            <p:nvPr/>
          </p:nvSpPr>
          <p:spPr>
            <a:xfrm>
              <a:off x="5322703" y="1625300"/>
              <a:ext cx="7947" cy="6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74" h="21600" extrusionOk="0">
                  <a:moveTo>
                    <a:pt x="15274" y="0"/>
                  </a:moveTo>
                  <a:cubicBezTo>
                    <a:pt x="4474" y="0"/>
                    <a:pt x="-6326" y="21600"/>
                    <a:pt x="4474" y="21600"/>
                  </a:cubicBezTo>
                  <a:cubicBezTo>
                    <a:pt x="15274" y="21600"/>
                    <a:pt x="15274" y="0"/>
                    <a:pt x="15274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7" name="Shape 1402">
              <a:extLst>
                <a:ext uri="{FF2B5EF4-FFF2-40B4-BE49-F238E27FC236}">
                  <a16:creationId xmlns:a16="http://schemas.microsoft.com/office/drawing/2014/main" xmlns="" id="{718C1C48-EA8F-49E7-8401-7DA02A3D341C}"/>
                </a:ext>
              </a:extLst>
            </p:cNvPr>
            <p:cNvSpPr/>
            <p:nvPr/>
          </p:nvSpPr>
          <p:spPr>
            <a:xfrm>
              <a:off x="5319411" y="1643283"/>
              <a:ext cx="6743" cy="1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0800"/>
                    <a:pt x="0" y="21600"/>
                    <a:pt x="0" y="21600"/>
                  </a:cubicBez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8" name="Shape 1403">
              <a:extLst>
                <a:ext uri="{FF2B5EF4-FFF2-40B4-BE49-F238E27FC236}">
                  <a16:creationId xmlns:a16="http://schemas.microsoft.com/office/drawing/2014/main" xmlns="" id="{CB192C9B-987A-4D06-80A5-6A3256B7F372}"/>
                </a:ext>
              </a:extLst>
            </p:cNvPr>
            <p:cNvSpPr/>
            <p:nvPr/>
          </p:nvSpPr>
          <p:spPr>
            <a:xfrm>
              <a:off x="5322703" y="1656770"/>
              <a:ext cx="7947" cy="6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74" h="21600" extrusionOk="0">
                  <a:moveTo>
                    <a:pt x="15274" y="0"/>
                  </a:moveTo>
                  <a:cubicBezTo>
                    <a:pt x="4474" y="0"/>
                    <a:pt x="-6326" y="21600"/>
                    <a:pt x="4474" y="21600"/>
                  </a:cubicBezTo>
                  <a:cubicBezTo>
                    <a:pt x="15274" y="21600"/>
                    <a:pt x="15274" y="0"/>
                    <a:pt x="15274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9" name="Shape 1404">
              <a:extLst>
                <a:ext uri="{FF2B5EF4-FFF2-40B4-BE49-F238E27FC236}">
                  <a16:creationId xmlns:a16="http://schemas.microsoft.com/office/drawing/2014/main" xmlns="" id="{CFDADC1D-64BD-41C6-A3EE-1DA750684D41}"/>
                </a:ext>
              </a:extLst>
            </p:cNvPr>
            <p:cNvSpPr/>
            <p:nvPr/>
          </p:nvSpPr>
          <p:spPr>
            <a:xfrm>
              <a:off x="5371101" y="1755680"/>
              <a:ext cx="2997" cy="1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extrusionOk="0">
                  <a:moveTo>
                    <a:pt x="0" y="0"/>
                  </a:moveTo>
                  <a:cubicBezTo>
                    <a:pt x="0" y="10800"/>
                    <a:pt x="0" y="21600"/>
                    <a:pt x="0" y="21600"/>
                  </a:cubicBezTo>
                  <a:cubicBezTo>
                    <a:pt x="0" y="21600"/>
                    <a:pt x="21600" y="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0" name="Shape 1405">
              <a:extLst>
                <a:ext uri="{FF2B5EF4-FFF2-40B4-BE49-F238E27FC236}">
                  <a16:creationId xmlns:a16="http://schemas.microsoft.com/office/drawing/2014/main" xmlns="" id="{E53D7176-FA57-4A43-AA11-C9489BADC88E}"/>
                </a:ext>
              </a:extLst>
            </p:cNvPr>
            <p:cNvSpPr/>
            <p:nvPr/>
          </p:nvSpPr>
          <p:spPr>
            <a:xfrm>
              <a:off x="5472303" y="1464610"/>
              <a:ext cx="11172" cy="2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94" h="17067" extrusionOk="0">
                  <a:moveTo>
                    <a:pt x="7094" y="17067"/>
                  </a:moveTo>
                  <a:cubicBezTo>
                    <a:pt x="-3706" y="11667"/>
                    <a:pt x="-3706" y="867"/>
                    <a:pt x="17894" y="867"/>
                  </a:cubicBezTo>
                  <a:cubicBezTo>
                    <a:pt x="17894" y="-4533"/>
                    <a:pt x="17894" y="17067"/>
                    <a:pt x="7094" y="17067"/>
                  </a:cubicBezTo>
                  <a:cubicBezTo>
                    <a:pt x="-3706" y="11667"/>
                    <a:pt x="7094" y="17067"/>
                    <a:pt x="7094" y="170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1" name="Shape 1406">
              <a:extLst>
                <a:ext uri="{FF2B5EF4-FFF2-40B4-BE49-F238E27FC236}">
                  <a16:creationId xmlns:a16="http://schemas.microsoft.com/office/drawing/2014/main" xmlns="" id="{A08FC8D5-449F-4181-865A-E8695D74639F}"/>
                </a:ext>
              </a:extLst>
            </p:cNvPr>
            <p:cNvSpPr/>
            <p:nvPr/>
          </p:nvSpPr>
          <p:spPr>
            <a:xfrm>
              <a:off x="3092229" y="5669798"/>
              <a:ext cx="72106" cy="31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0" h="17008" extrusionOk="0">
                  <a:moveTo>
                    <a:pt x="18000" y="8208"/>
                  </a:moveTo>
                  <a:cubicBezTo>
                    <a:pt x="16200" y="8208"/>
                    <a:pt x="16200" y="4608"/>
                    <a:pt x="14400" y="4608"/>
                  </a:cubicBezTo>
                  <a:cubicBezTo>
                    <a:pt x="12600" y="4608"/>
                    <a:pt x="10800" y="4608"/>
                    <a:pt x="9000" y="4608"/>
                  </a:cubicBezTo>
                  <a:cubicBezTo>
                    <a:pt x="7200" y="4608"/>
                    <a:pt x="7200" y="-2592"/>
                    <a:pt x="5400" y="1008"/>
                  </a:cubicBezTo>
                  <a:cubicBezTo>
                    <a:pt x="5400" y="1008"/>
                    <a:pt x="0" y="8208"/>
                    <a:pt x="0" y="8208"/>
                  </a:cubicBezTo>
                  <a:cubicBezTo>
                    <a:pt x="0" y="8208"/>
                    <a:pt x="3600" y="15408"/>
                    <a:pt x="3600" y="15408"/>
                  </a:cubicBezTo>
                  <a:cubicBezTo>
                    <a:pt x="5400" y="19008"/>
                    <a:pt x="9000" y="15408"/>
                    <a:pt x="10800" y="15408"/>
                  </a:cubicBezTo>
                  <a:cubicBezTo>
                    <a:pt x="12600" y="15408"/>
                    <a:pt x="19800" y="11808"/>
                    <a:pt x="19800" y="8208"/>
                  </a:cubicBezTo>
                  <a:cubicBezTo>
                    <a:pt x="18000" y="8208"/>
                    <a:pt x="18000" y="8208"/>
                    <a:pt x="18000" y="8208"/>
                  </a:cubicBezTo>
                  <a:cubicBezTo>
                    <a:pt x="16200" y="8208"/>
                    <a:pt x="21600" y="4608"/>
                    <a:pt x="18000" y="820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2" name="Shape 1407">
              <a:extLst>
                <a:ext uri="{FF2B5EF4-FFF2-40B4-BE49-F238E27FC236}">
                  <a16:creationId xmlns:a16="http://schemas.microsoft.com/office/drawing/2014/main" xmlns="" id="{B9233F46-8F18-4E66-B4C7-5AA33742D648}"/>
                </a:ext>
              </a:extLst>
            </p:cNvPr>
            <p:cNvSpPr/>
            <p:nvPr/>
          </p:nvSpPr>
          <p:spPr>
            <a:xfrm>
              <a:off x="3085486" y="5710312"/>
              <a:ext cx="49034" cy="31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25" h="16981" extrusionOk="0">
                  <a:moveTo>
                    <a:pt x="16800" y="8181"/>
                  </a:moveTo>
                  <a:cubicBezTo>
                    <a:pt x="16800" y="4581"/>
                    <a:pt x="0" y="-2619"/>
                    <a:pt x="0" y="981"/>
                  </a:cubicBezTo>
                  <a:cubicBezTo>
                    <a:pt x="0" y="981"/>
                    <a:pt x="4800" y="4581"/>
                    <a:pt x="4800" y="4581"/>
                  </a:cubicBezTo>
                  <a:cubicBezTo>
                    <a:pt x="7200" y="8181"/>
                    <a:pt x="2400" y="11781"/>
                    <a:pt x="2400" y="15381"/>
                  </a:cubicBezTo>
                  <a:cubicBezTo>
                    <a:pt x="2400" y="18981"/>
                    <a:pt x="7200" y="15381"/>
                    <a:pt x="7200" y="15381"/>
                  </a:cubicBezTo>
                  <a:cubicBezTo>
                    <a:pt x="9600" y="11781"/>
                    <a:pt x="7200" y="15381"/>
                    <a:pt x="9600" y="15381"/>
                  </a:cubicBezTo>
                  <a:cubicBezTo>
                    <a:pt x="12000" y="18981"/>
                    <a:pt x="21600" y="11781"/>
                    <a:pt x="16800" y="8181"/>
                  </a:cubicBezTo>
                  <a:cubicBezTo>
                    <a:pt x="14400" y="4581"/>
                    <a:pt x="19200" y="8181"/>
                    <a:pt x="16800" y="818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3" name="Shape 1408">
              <a:extLst>
                <a:ext uri="{FF2B5EF4-FFF2-40B4-BE49-F238E27FC236}">
                  <a16:creationId xmlns:a16="http://schemas.microsoft.com/office/drawing/2014/main" xmlns="" id="{CB453169-4C49-40F8-9287-FC9E174CE255}"/>
                </a:ext>
              </a:extLst>
            </p:cNvPr>
            <p:cNvSpPr/>
            <p:nvPr/>
          </p:nvSpPr>
          <p:spPr>
            <a:xfrm>
              <a:off x="3078748" y="5653703"/>
              <a:ext cx="44298" cy="24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11" h="16657" extrusionOk="0">
                  <a:moveTo>
                    <a:pt x="16200" y="0"/>
                  </a:moveTo>
                  <a:cubicBezTo>
                    <a:pt x="13500" y="0"/>
                    <a:pt x="10800" y="4320"/>
                    <a:pt x="8100" y="4320"/>
                  </a:cubicBezTo>
                  <a:cubicBezTo>
                    <a:pt x="5400" y="0"/>
                    <a:pt x="0" y="4320"/>
                    <a:pt x="0" y="4320"/>
                  </a:cubicBezTo>
                  <a:cubicBezTo>
                    <a:pt x="2700" y="0"/>
                    <a:pt x="0" y="17280"/>
                    <a:pt x="0" y="12960"/>
                  </a:cubicBezTo>
                  <a:cubicBezTo>
                    <a:pt x="2700" y="21600"/>
                    <a:pt x="10800" y="12960"/>
                    <a:pt x="13500" y="8640"/>
                  </a:cubicBezTo>
                  <a:cubicBezTo>
                    <a:pt x="16200" y="8640"/>
                    <a:pt x="21600" y="0"/>
                    <a:pt x="16200" y="0"/>
                  </a:cubicBezTo>
                  <a:cubicBezTo>
                    <a:pt x="13500" y="0"/>
                    <a:pt x="21600" y="0"/>
                    <a:pt x="162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4" name="Shape 1409">
              <a:extLst>
                <a:ext uri="{FF2B5EF4-FFF2-40B4-BE49-F238E27FC236}">
                  <a16:creationId xmlns:a16="http://schemas.microsoft.com/office/drawing/2014/main" xmlns="" id="{FA35AF83-2003-493F-9317-700CADAA7B2A}"/>
                </a:ext>
              </a:extLst>
            </p:cNvPr>
            <p:cNvSpPr/>
            <p:nvPr/>
          </p:nvSpPr>
          <p:spPr>
            <a:xfrm>
              <a:off x="3057765" y="5683818"/>
              <a:ext cx="41963" cy="22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05" h="14699" extrusionOk="0">
                  <a:moveTo>
                    <a:pt x="16502" y="13829"/>
                  </a:moveTo>
                  <a:cubicBezTo>
                    <a:pt x="13802" y="9509"/>
                    <a:pt x="-2398" y="-3451"/>
                    <a:pt x="302" y="869"/>
                  </a:cubicBezTo>
                  <a:cubicBezTo>
                    <a:pt x="3002" y="5189"/>
                    <a:pt x="19202" y="18149"/>
                    <a:pt x="16502" y="138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5" name="Shape 1410">
              <a:extLst>
                <a:ext uri="{FF2B5EF4-FFF2-40B4-BE49-F238E27FC236}">
                  <a16:creationId xmlns:a16="http://schemas.microsoft.com/office/drawing/2014/main" xmlns="" id="{E0A31BC9-8CAF-4039-88A3-61C6CDA6AF5B}"/>
                </a:ext>
              </a:extLst>
            </p:cNvPr>
            <p:cNvSpPr/>
            <p:nvPr/>
          </p:nvSpPr>
          <p:spPr>
            <a:xfrm>
              <a:off x="3038292" y="5635784"/>
              <a:ext cx="14861" cy="13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68" h="14912" extrusionOk="0">
                  <a:moveTo>
                    <a:pt x="14400" y="11929"/>
                  </a:moveTo>
                  <a:cubicBezTo>
                    <a:pt x="14400" y="19129"/>
                    <a:pt x="7200" y="11929"/>
                    <a:pt x="0" y="4729"/>
                  </a:cubicBezTo>
                  <a:cubicBezTo>
                    <a:pt x="0" y="-2471"/>
                    <a:pt x="21600" y="-2471"/>
                    <a:pt x="14400" y="11929"/>
                  </a:cubicBezTo>
                  <a:cubicBezTo>
                    <a:pt x="14400" y="19129"/>
                    <a:pt x="14400" y="4729"/>
                    <a:pt x="14400" y="119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6" name="Shape 1411">
              <a:extLst>
                <a:ext uri="{FF2B5EF4-FFF2-40B4-BE49-F238E27FC236}">
                  <a16:creationId xmlns:a16="http://schemas.microsoft.com/office/drawing/2014/main" xmlns="" id="{F31CD737-4F52-4DC6-A83F-38FB03F1463D}"/>
                </a:ext>
              </a:extLst>
            </p:cNvPr>
            <p:cNvSpPr/>
            <p:nvPr/>
          </p:nvSpPr>
          <p:spPr>
            <a:xfrm>
              <a:off x="3038292" y="5579519"/>
              <a:ext cx="40454" cy="4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14" h="19792" extrusionOk="0">
                  <a:moveTo>
                    <a:pt x="15429" y="6171"/>
                  </a:moveTo>
                  <a:cubicBezTo>
                    <a:pt x="15429" y="3086"/>
                    <a:pt x="12343" y="3086"/>
                    <a:pt x="12343" y="0"/>
                  </a:cubicBezTo>
                  <a:cubicBezTo>
                    <a:pt x="9257" y="0"/>
                    <a:pt x="3086" y="0"/>
                    <a:pt x="6171" y="3086"/>
                  </a:cubicBezTo>
                  <a:cubicBezTo>
                    <a:pt x="12343" y="9257"/>
                    <a:pt x="3086" y="6171"/>
                    <a:pt x="0" y="3086"/>
                  </a:cubicBezTo>
                  <a:cubicBezTo>
                    <a:pt x="3086" y="9257"/>
                    <a:pt x="6171" y="9257"/>
                    <a:pt x="6171" y="12343"/>
                  </a:cubicBezTo>
                  <a:cubicBezTo>
                    <a:pt x="9257" y="18514"/>
                    <a:pt x="3086" y="15429"/>
                    <a:pt x="0" y="18514"/>
                  </a:cubicBezTo>
                  <a:cubicBezTo>
                    <a:pt x="0" y="21600"/>
                    <a:pt x="12343" y="18514"/>
                    <a:pt x="9257" y="15429"/>
                  </a:cubicBezTo>
                  <a:cubicBezTo>
                    <a:pt x="9257" y="15429"/>
                    <a:pt x="12343" y="9257"/>
                    <a:pt x="12343" y="6171"/>
                  </a:cubicBezTo>
                  <a:cubicBezTo>
                    <a:pt x="12343" y="6171"/>
                    <a:pt x="12343" y="9257"/>
                    <a:pt x="12343" y="12343"/>
                  </a:cubicBezTo>
                  <a:cubicBezTo>
                    <a:pt x="12343" y="9257"/>
                    <a:pt x="18514" y="6171"/>
                    <a:pt x="18514" y="6171"/>
                  </a:cubicBezTo>
                  <a:cubicBezTo>
                    <a:pt x="18514" y="6171"/>
                    <a:pt x="18514" y="6171"/>
                    <a:pt x="15429" y="6171"/>
                  </a:cubicBezTo>
                  <a:cubicBezTo>
                    <a:pt x="15429" y="3086"/>
                    <a:pt x="21600" y="6171"/>
                    <a:pt x="15429" y="61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7" name="Shape 1412">
              <a:extLst>
                <a:ext uri="{FF2B5EF4-FFF2-40B4-BE49-F238E27FC236}">
                  <a16:creationId xmlns:a16="http://schemas.microsoft.com/office/drawing/2014/main" xmlns="" id="{AD6AB859-76AB-4D41-9D4D-51C7E3C38026}"/>
                </a:ext>
              </a:extLst>
            </p:cNvPr>
            <p:cNvSpPr/>
            <p:nvPr/>
          </p:nvSpPr>
          <p:spPr>
            <a:xfrm>
              <a:off x="3031549" y="5504524"/>
              <a:ext cx="33712" cy="4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541" extrusionOk="0">
                  <a:moveTo>
                    <a:pt x="21600" y="10614"/>
                  </a:moveTo>
                  <a:cubicBezTo>
                    <a:pt x="21600" y="8651"/>
                    <a:pt x="17280" y="-3131"/>
                    <a:pt x="8640" y="796"/>
                  </a:cubicBezTo>
                  <a:cubicBezTo>
                    <a:pt x="8640" y="2760"/>
                    <a:pt x="12960" y="8651"/>
                    <a:pt x="4320" y="8651"/>
                  </a:cubicBezTo>
                  <a:cubicBezTo>
                    <a:pt x="0" y="8651"/>
                    <a:pt x="0" y="10614"/>
                    <a:pt x="0" y="14542"/>
                  </a:cubicBezTo>
                  <a:cubicBezTo>
                    <a:pt x="4320" y="14542"/>
                    <a:pt x="8640" y="10614"/>
                    <a:pt x="8640" y="10614"/>
                  </a:cubicBezTo>
                  <a:cubicBezTo>
                    <a:pt x="4320" y="10614"/>
                    <a:pt x="21600" y="18469"/>
                    <a:pt x="21600" y="10614"/>
                  </a:cubicBezTo>
                  <a:cubicBezTo>
                    <a:pt x="21600" y="8651"/>
                    <a:pt x="21600" y="12578"/>
                    <a:pt x="21600" y="1061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8" name="Shape 1413">
              <a:extLst>
                <a:ext uri="{FF2B5EF4-FFF2-40B4-BE49-F238E27FC236}">
                  <a16:creationId xmlns:a16="http://schemas.microsoft.com/office/drawing/2014/main" xmlns="" id="{7017EDE8-AB7D-49F3-8493-844E6E571015}"/>
                </a:ext>
              </a:extLst>
            </p:cNvPr>
            <p:cNvSpPr/>
            <p:nvPr/>
          </p:nvSpPr>
          <p:spPr>
            <a:xfrm>
              <a:off x="3029714" y="5562875"/>
              <a:ext cx="15323" cy="3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62" h="16084" extrusionOk="0">
                  <a:moveTo>
                    <a:pt x="16362" y="1684"/>
                  </a:moveTo>
                  <a:cubicBezTo>
                    <a:pt x="9162" y="-5516"/>
                    <a:pt x="-5238" y="12484"/>
                    <a:pt x="1962" y="16084"/>
                  </a:cubicBezTo>
                  <a:cubicBezTo>
                    <a:pt x="-5238" y="12484"/>
                    <a:pt x="16362" y="5284"/>
                    <a:pt x="16362" y="1684"/>
                  </a:cubicBezTo>
                  <a:cubicBezTo>
                    <a:pt x="9162" y="-1916"/>
                    <a:pt x="16362" y="1684"/>
                    <a:pt x="16362" y="168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9" name="Shape 1414">
              <a:extLst>
                <a:ext uri="{FF2B5EF4-FFF2-40B4-BE49-F238E27FC236}">
                  <a16:creationId xmlns:a16="http://schemas.microsoft.com/office/drawing/2014/main" xmlns="" id="{9FFAFA24-8FE4-42A9-9E60-0908B08F3E7C}"/>
                </a:ext>
              </a:extLst>
            </p:cNvPr>
            <p:cNvSpPr/>
            <p:nvPr/>
          </p:nvSpPr>
          <p:spPr>
            <a:xfrm>
              <a:off x="3024809" y="5467119"/>
              <a:ext cx="33711" cy="4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6171"/>
                  </a:moveTo>
                  <a:cubicBezTo>
                    <a:pt x="12960" y="9257"/>
                    <a:pt x="12960" y="0"/>
                    <a:pt x="12960" y="0"/>
                  </a:cubicBezTo>
                  <a:cubicBezTo>
                    <a:pt x="12960" y="0"/>
                    <a:pt x="12960" y="9257"/>
                    <a:pt x="8640" y="9257"/>
                  </a:cubicBezTo>
                  <a:cubicBezTo>
                    <a:pt x="8640" y="9257"/>
                    <a:pt x="8640" y="6171"/>
                    <a:pt x="4320" y="6171"/>
                  </a:cubicBezTo>
                  <a:cubicBezTo>
                    <a:pt x="8640" y="6171"/>
                    <a:pt x="0" y="15429"/>
                    <a:pt x="0" y="15429"/>
                  </a:cubicBezTo>
                  <a:cubicBezTo>
                    <a:pt x="0" y="12343"/>
                    <a:pt x="17280" y="15429"/>
                    <a:pt x="8640" y="21600"/>
                  </a:cubicBezTo>
                  <a:cubicBezTo>
                    <a:pt x="12960" y="18514"/>
                    <a:pt x="21600" y="18514"/>
                    <a:pt x="21600" y="15429"/>
                  </a:cubicBezTo>
                  <a:cubicBezTo>
                    <a:pt x="21600" y="12343"/>
                    <a:pt x="17280" y="3086"/>
                    <a:pt x="17280" y="6171"/>
                  </a:cubicBezTo>
                  <a:cubicBezTo>
                    <a:pt x="12960" y="9257"/>
                    <a:pt x="17280" y="3086"/>
                    <a:pt x="17280" y="61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0" name="Shape 1415">
              <a:extLst>
                <a:ext uri="{FF2B5EF4-FFF2-40B4-BE49-F238E27FC236}">
                  <a16:creationId xmlns:a16="http://schemas.microsoft.com/office/drawing/2014/main" xmlns="" id="{61933C70-467A-4D7F-8D2A-0EDD67D37DBA}"/>
                </a:ext>
              </a:extLst>
            </p:cNvPr>
            <p:cNvSpPr/>
            <p:nvPr/>
          </p:nvSpPr>
          <p:spPr>
            <a:xfrm>
              <a:off x="3058521" y="5336735"/>
              <a:ext cx="24976" cy="2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2" h="18527" extrusionOk="0">
                  <a:moveTo>
                    <a:pt x="12960" y="17280"/>
                  </a:moveTo>
                  <a:cubicBezTo>
                    <a:pt x="21600" y="8640"/>
                    <a:pt x="8640" y="8640"/>
                    <a:pt x="12960" y="0"/>
                  </a:cubicBezTo>
                  <a:cubicBezTo>
                    <a:pt x="12960" y="0"/>
                    <a:pt x="4320" y="0"/>
                    <a:pt x="0" y="0"/>
                  </a:cubicBezTo>
                  <a:cubicBezTo>
                    <a:pt x="0" y="0"/>
                    <a:pt x="8640" y="4320"/>
                    <a:pt x="8640" y="4320"/>
                  </a:cubicBezTo>
                  <a:cubicBezTo>
                    <a:pt x="8640" y="8640"/>
                    <a:pt x="12960" y="17280"/>
                    <a:pt x="12960" y="17280"/>
                  </a:cubicBezTo>
                  <a:cubicBezTo>
                    <a:pt x="17280" y="12960"/>
                    <a:pt x="8640" y="21600"/>
                    <a:pt x="12960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1" name="Shape 1416">
              <a:extLst>
                <a:ext uri="{FF2B5EF4-FFF2-40B4-BE49-F238E27FC236}">
                  <a16:creationId xmlns:a16="http://schemas.microsoft.com/office/drawing/2014/main" xmlns="" id="{3AE106E2-6A15-4591-9E1A-ED6DD77D3729}"/>
                </a:ext>
              </a:extLst>
            </p:cNvPr>
            <p:cNvSpPr/>
            <p:nvPr/>
          </p:nvSpPr>
          <p:spPr>
            <a:xfrm>
              <a:off x="3065264" y="5221557"/>
              <a:ext cx="31371" cy="65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51" h="19736" extrusionOk="0">
                  <a:moveTo>
                    <a:pt x="10800" y="18446"/>
                  </a:moveTo>
                  <a:cubicBezTo>
                    <a:pt x="3600" y="20410"/>
                    <a:pt x="0" y="20410"/>
                    <a:pt x="0" y="16483"/>
                  </a:cubicBezTo>
                  <a:cubicBezTo>
                    <a:pt x="3600" y="12555"/>
                    <a:pt x="3600" y="6665"/>
                    <a:pt x="3600" y="2737"/>
                  </a:cubicBezTo>
                  <a:cubicBezTo>
                    <a:pt x="3600" y="-1190"/>
                    <a:pt x="18000" y="-1190"/>
                    <a:pt x="14400" y="4701"/>
                  </a:cubicBezTo>
                  <a:cubicBezTo>
                    <a:pt x="14400" y="8628"/>
                    <a:pt x="21600" y="14519"/>
                    <a:pt x="10800" y="18446"/>
                  </a:cubicBezTo>
                  <a:cubicBezTo>
                    <a:pt x="7200" y="18446"/>
                    <a:pt x="14400" y="16483"/>
                    <a:pt x="10800" y="1844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2" name="Shape 1417">
              <a:extLst>
                <a:ext uri="{FF2B5EF4-FFF2-40B4-BE49-F238E27FC236}">
                  <a16:creationId xmlns:a16="http://schemas.microsoft.com/office/drawing/2014/main" xmlns="" id="{A8726EC6-8E49-445A-81D7-78160BB27EA3}"/>
                </a:ext>
              </a:extLst>
            </p:cNvPr>
            <p:cNvSpPr/>
            <p:nvPr/>
          </p:nvSpPr>
          <p:spPr>
            <a:xfrm>
              <a:off x="3202437" y="3352167"/>
              <a:ext cx="18732" cy="17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860" h="14390" extrusionOk="0">
                  <a:moveTo>
                    <a:pt x="9817" y="12272"/>
                  </a:moveTo>
                  <a:cubicBezTo>
                    <a:pt x="5497" y="17672"/>
                    <a:pt x="-3143" y="12272"/>
                    <a:pt x="1177" y="1472"/>
                  </a:cubicBezTo>
                  <a:cubicBezTo>
                    <a:pt x="1177" y="-3928"/>
                    <a:pt x="18457" y="6872"/>
                    <a:pt x="9817" y="12272"/>
                  </a:cubicBezTo>
                  <a:cubicBezTo>
                    <a:pt x="5497" y="17672"/>
                    <a:pt x="18457" y="6872"/>
                    <a:pt x="9817" y="1227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3" name="Shape 1418">
              <a:extLst>
                <a:ext uri="{FF2B5EF4-FFF2-40B4-BE49-F238E27FC236}">
                  <a16:creationId xmlns:a16="http://schemas.microsoft.com/office/drawing/2014/main" xmlns="" id="{C9117F18-2EF1-4132-847D-782949D21E54}"/>
                </a:ext>
              </a:extLst>
            </p:cNvPr>
            <p:cNvSpPr/>
            <p:nvPr/>
          </p:nvSpPr>
          <p:spPr>
            <a:xfrm>
              <a:off x="3484568" y="3397032"/>
              <a:ext cx="25450" cy="2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388" h="12525" extrusionOk="0">
                  <a:moveTo>
                    <a:pt x="1600" y="9612"/>
                  </a:moveTo>
                  <a:cubicBezTo>
                    <a:pt x="-2000" y="6912"/>
                    <a:pt x="5200" y="6912"/>
                    <a:pt x="5200" y="6912"/>
                  </a:cubicBezTo>
                  <a:cubicBezTo>
                    <a:pt x="8800" y="6912"/>
                    <a:pt x="8800" y="-3888"/>
                    <a:pt x="12400" y="1512"/>
                  </a:cubicBezTo>
                  <a:cubicBezTo>
                    <a:pt x="19600" y="6912"/>
                    <a:pt x="5200" y="17712"/>
                    <a:pt x="1600" y="9612"/>
                  </a:cubicBezTo>
                  <a:cubicBezTo>
                    <a:pt x="-2000" y="6912"/>
                    <a:pt x="1600" y="12312"/>
                    <a:pt x="1600" y="961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4" name="Shape 1419">
              <a:extLst>
                <a:ext uri="{FF2B5EF4-FFF2-40B4-BE49-F238E27FC236}">
                  <a16:creationId xmlns:a16="http://schemas.microsoft.com/office/drawing/2014/main" xmlns="" id="{015C1C70-E856-4527-88F9-68AC0100C9D7}"/>
                </a:ext>
              </a:extLst>
            </p:cNvPr>
            <p:cNvSpPr/>
            <p:nvPr/>
          </p:nvSpPr>
          <p:spPr>
            <a:xfrm>
              <a:off x="3846721" y="3746799"/>
              <a:ext cx="80977" cy="79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82" h="19976" extrusionOk="0">
                  <a:moveTo>
                    <a:pt x="17610" y="6231"/>
                  </a:moveTo>
                  <a:cubicBezTo>
                    <a:pt x="17610" y="4570"/>
                    <a:pt x="16067" y="4570"/>
                    <a:pt x="14525" y="4570"/>
                  </a:cubicBezTo>
                  <a:cubicBezTo>
                    <a:pt x="11439" y="2908"/>
                    <a:pt x="11439" y="1247"/>
                    <a:pt x="8353" y="1247"/>
                  </a:cubicBezTo>
                  <a:cubicBezTo>
                    <a:pt x="6810" y="-415"/>
                    <a:pt x="3725" y="-415"/>
                    <a:pt x="2182" y="1247"/>
                  </a:cubicBezTo>
                  <a:cubicBezTo>
                    <a:pt x="2182" y="1247"/>
                    <a:pt x="2182" y="2908"/>
                    <a:pt x="639" y="2908"/>
                  </a:cubicBezTo>
                  <a:cubicBezTo>
                    <a:pt x="-904" y="6231"/>
                    <a:pt x="639" y="4570"/>
                    <a:pt x="2182" y="6231"/>
                  </a:cubicBezTo>
                  <a:cubicBezTo>
                    <a:pt x="2182" y="6231"/>
                    <a:pt x="639" y="11216"/>
                    <a:pt x="639" y="11216"/>
                  </a:cubicBezTo>
                  <a:cubicBezTo>
                    <a:pt x="639" y="14539"/>
                    <a:pt x="639" y="14539"/>
                    <a:pt x="2182" y="16200"/>
                  </a:cubicBezTo>
                  <a:cubicBezTo>
                    <a:pt x="3725" y="17862"/>
                    <a:pt x="3725" y="16200"/>
                    <a:pt x="5267" y="16200"/>
                  </a:cubicBezTo>
                  <a:cubicBezTo>
                    <a:pt x="8353" y="16200"/>
                    <a:pt x="6810" y="19523"/>
                    <a:pt x="9896" y="19523"/>
                  </a:cubicBezTo>
                  <a:cubicBezTo>
                    <a:pt x="12982" y="21185"/>
                    <a:pt x="11439" y="17862"/>
                    <a:pt x="14525" y="16200"/>
                  </a:cubicBezTo>
                  <a:cubicBezTo>
                    <a:pt x="17610" y="12877"/>
                    <a:pt x="20696" y="11216"/>
                    <a:pt x="17610" y="6231"/>
                  </a:cubicBezTo>
                  <a:cubicBezTo>
                    <a:pt x="17610" y="2908"/>
                    <a:pt x="20696" y="12877"/>
                    <a:pt x="17610" y="623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5" name="Shape 1420">
              <a:extLst>
                <a:ext uri="{FF2B5EF4-FFF2-40B4-BE49-F238E27FC236}">
                  <a16:creationId xmlns:a16="http://schemas.microsoft.com/office/drawing/2014/main" xmlns="" id="{B94B9DC1-FB95-4DB3-8F18-7A614DC9D9C1}"/>
                </a:ext>
              </a:extLst>
            </p:cNvPr>
            <p:cNvSpPr/>
            <p:nvPr/>
          </p:nvSpPr>
          <p:spPr>
            <a:xfrm>
              <a:off x="3308692" y="3135951"/>
              <a:ext cx="54527" cy="2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71" h="17712" extrusionOk="0">
                  <a:moveTo>
                    <a:pt x="17715" y="10800"/>
                  </a:moveTo>
                  <a:cubicBezTo>
                    <a:pt x="13395" y="5400"/>
                    <a:pt x="11235" y="0"/>
                    <a:pt x="6915" y="0"/>
                  </a:cubicBezTo>
                  <a:cubicBezTo>
                    <a:pt x="4755" y="0"/>
                    <a:pt x="-1725" y="5400"/>
                    <a:pt x="435" y="16200"/>
                  </a:cubicBezTo>
                  <a:cubicBezTo>
                    <a:pt x="2595" y="21600"/>
                    <a:pt x="17715" y="10800"/>
                    <a:pt x="17715" y="10800"/>
                  </a:cubicBezTo>
                  <a:cubicBezTo>
                    <a:pt x="11235" y="5400"/>
                    <a:pt x="19875" y="16200"/>
                    <a:pt x="17715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6" name="Shape 1421">
              <a:extLst>
                <a:ext uri="{FF2B5EF4-FFF2-40B4-BE49-F238E27FC236}">
                  <a16:creationId xmlns:a16="http://schemas.microsoft.com/office/drawing/2014/main" xmlns="" id="{0641DCF5-A712-4024-A1C8-CB63F53DD1ED}"/>
                </a:ext>
              </a:extLst>
            </p:cNvPr>
            <p:cNvSpPr/>
            <p:nvPr/>
          </p:nvSpPr>
          <p:spPr>
            <a:xfrm>
              <a:off x="2932664" y="3135677"/>
              <a:ext cx="70420" cy="27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17455" extrusionOk="0">
                  <a:moveTo>
                    <a:pt x="19636" y="13135"/>
                  </a:moveTo>
                  <a:cubicBezTo>
                    <a:pt x="19636" y="175"/>
                    <a:pt x="3927" y="-4145"/>
                    <a:pt x="0" y="4495"/>
                  </a:cubicBezTo>
                  <a:cubicBezTo>
                    <a:pt x="0" y="4495"/>
                    <a:pt x="7855" y="17455"/>
                    <a:pt x="9818" y="17455"/>
                  </a:cubicBezTo>
                  <a:cubicBezTo>
                    <a:pt x="11782" y="17455"/>
                    <a:pt x="21600" y="13135"/>
                    <a:pt x="19636" y="13135"/>
                  </a:cubicBezTo>
                  <a:cubicBezTo>
                    <a:pt x="19636" y="8815"/>
                    <a:pt x="21600" y="17455"/>
                    <a:pt x="19636" y="1313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7" name="Shape 1422">
              <a:extLst>
                <a:ext uri="{FF2B5EF4-FFF2-40B4-BE49-F238E27FC236}">
                  <a16:creationId xmlns:a16="http://schemas.microsoft.com/office/drawing/2014/main" xmlns="" id="{FAA47CAC-6660-41F0-A903-BD52D58DC95A}"/>
                </a:ext>
              </a:extLst>
            </p:cNvPr>
            <p:cNvSpPr/>
            <p:nvPr/>
          </p:nvSpPr>
          <p:spPr>
            <a:xfrm>
              <a:off x="2730399" y="2978591"/>
              <a:ext cx="341607" cy="11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3" extrusionOk="0">
                  <a:moveTo>
                    <a:pt x="21600" y="19200"/>
                  </a:moveTo>
                  <a:cubicBezTo>
                    <a:pt x="21600" y="20400"/>
                    <a:pt x="17446" y="20400"/>
                    <a:pt x="17031" y="20400"/>
                  </a:cubicBezTo>
                  <a:cubicBezTo>
                    <a:pt x="16200" y="20400"/>
                    <a:pt x="15369" y="21600"/>
                    <a:pt x="14538" y="20400"/>
                  </a:cubicBezTo>
                  <a:cubicBezTo>
                    <a:pt x="14123" y="19200"/>
                    <a:pt x="17031" y="18000"/>
                    <a:pt x="15369" y="16800"/>
                  </a:cubicBezTo>
                  <a:cubicBezTo>
                    <a:pt x="14538" y="15600"/>
                    <a:pt x="13708" y="15600"/>
                    <a:pt x="13292" y="13200"/>
                  </a:cubicBezTo>
                  <a:cubicBezTo>
                    <a:pt x="12462" y="10800"/>
                    <a:pt x="12877" y="9600"/>
                    <a:pt x="11631" y="9600"/>
                  </a:cubicBezTo>
                  <a:cubicBezTo>
                    <a:pt x="9969" y="10800"/>
                    <a:pt x="9554" y="7200"/>
                    <a:pt x="8308" y="6000"/>
                  </a:cubicBezTo>
                  <a:cubicBezTo>
                    <a:pt x="7892" y="6000"/>
                    <a:pt x="6231" y="7200"/>
                    <a:pt x="5815" y="6000"/>
                  </a:cubicBezTo>
                  <a:cubicBezTo>
                    <a:pt x="5815" y="4800"/>
                    <a:pt x="6646" y="4800"/>
                    <a:pt x="6646" y="3600"/>
                  </a:cubicBezTo>
                  <a:cubicBezTo>
                    <a:pt x="6646" y="2400"/>
                    <a:pt x="3738" y="3600"/>
                    <a:pt x="3323" y="3600"/>
                  </a:cubicBezTo>
                  <a:cubicBezTo>
                    <a:pt x="3323" y="4800"/>
                    <a:pt x="0" y="8400"/>
                    <a:pt x="0" y="7200"/>
                  </a:cubicBezTo>
                  <a:cubicBezTo>
                    <a:pt x="0" y="4800"/>
                    <a:pt x="1662" y="2400"/>
                    <a:pt x="2492" y="2400"/>
                  </a:cubicBezTo>
                  <a:cubicBezTo>
                    <a:pt x="3738" y="0"/>
                    <a:pt x="4985" y="0"/>
                    <a:pt x="6646" y="0"/>
                  </a:cubicBezTo>
                  <a:cubicBezTo>
                    <a:pt x="7477" y="0"/>
                    <a:pt x="9138" y="0"/>
                    <a:pt x="9969" y="1200"/>
                  </a:cubicBezTo>
                  <a:cubicBezTo>
                    <a:pt x="10800" y="2400"/>
                    <a:pt x="11631" y="4800"/>
                    <a:pt x="12877" y="4800"/>
                  </a:cubicBezTo>
                  <a:cubicBezTo>
                    <a:pt x="12877" y="4800"/>
                    <a:pt x="12877" y="3600"/>
                    <a:pt x="13292" y="4800"/>
                  </a:cubicBezTo>
                  <a:cubicBezTo>
                    <a:pt x="13708" y="6000"/>
                    <a:pt x="13708" y="6000"/>
                    <a:pt x="14123" y="6000"/>
                  </a:cubicBezTo>
                  <a:cubicBezTo>
                    <a:pt x="14538" y="7200"/>
                    <a:pt x="15369" y="8400"/>
                    <a:pt x="15785" y="9600"/>
                  </a:cubicBezTo>
                  <a:cubicBezTo>
                    <a:pt x="16615" y="10800"/>
                    <a:pt x="18277" y="10800"/>
                    <a:pt x="18692" y="13200"/>
                  </a:cubicBezTo>
                  <a:cubicBezTo>
                    <a:pt x="19523" y="15600"/>
                    <a:pt x="21600" y="15600"/>
                    <a:pt x="21600" y="19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8" name="Shape 1423">
              <a:extLst>
                <a:ext uri="{FF2B5EF4-FFF2-40B4-BE49-F238E27FC236}">
                  <a16:creationId xmlns:a16="http://schemas.microsoft.com/office/drawing/2014/main" xmlns="" id="{610A0AEA-4B43-4080-A916-AA9732EDDA54}"/>
                </a:ext>
              </a:extLst>
            </p:cNvPr>
            <p:cNvSpPr/>
            <p:nvPr/>
          </p:nvSpPr>
          <p:spPr>
            <a:xfrm>
              <a:off x="2937721" y="2906655"/>
              <a:ext cx="14199" cy="2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371" h="21600" extrusionOk="0">
                  <a:moveTo>
                    <a:pt x="6750" y="21600"/>
                  </a:moveTo>
                  <a:cubicBezTo>
                    <a:pt x="-4050" y="21600"/>
                    <a:pt x="1350" y="5400"/>
                    <a:pt x="1350" y="0"/>
                  </a:cubicBezTo>
                  <a:cubicBezTo>
                    <a:pt x="6750" y="0"/>
                    <a:pt x="17550" y="21600"/>
                    <a:pt x="6750" y="21600"/>
                  </a:cubicBezTo>
                  <a:cubicBezTo>
                    <a:pt x="1350" y="21600"/>
                    <a:pt x="17550" y="21600"/>
                    <a:pt x="675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9" name="Shape 1424">
              <a:extLst>
                <a:ext uri="{FF2B5EF4-FFF2-40B4-BE49-F238E27FC236}">
                  <a16:creationId xmlns:a16="http://schemas.microsoft.com/office/drawing/2014/main" xmlns="" id="{38DFE2B7-59FE-4E64-9210-466F52478272}"/>
                </a:ext>
              </a:extLst>
            </p:cNvPr>
            <p:cNvSpPr/>
            <p:nvPr/>
          </p:nvSpPr>
          <p:spPr>
            <a:xfrm>
              <a:off x="3098973" y="3045469"/>
              <a:ext cx="13486" cy="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900" extrusionOk="0">
                  <a:moveTo>
                    <a:pt x="21600" y="8100"/>
                  </a:moveTo>
                  <a:cubicBezTo>
                    <a:pt x="21600" y="-2700"/>
                    <a:pt x="0" y="-2700"/>
                    <a:pt x="0" y="8100"/>
                  </a:cubicBezTo>
                  <a:cubicBezTo>
                    <a:pt x="0" y="8100"/>
                    <a:pt x="21600" y="18900"/>
                    <a:pt x="21600" y="81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0" name="Shape 1425">
              <a:extLst>
                <a:ext uri="{FF2B5EF4-FFF2-40B4-BE49-F238E27FC236}">
                  <a16:creationId xmlns:a16="http://schemas.microsoft.com/office/drawing/2014/main" xmlns="" id="{6EC9098E-F5DE-4857-9BF6-AF53F9668E5B}"/>
                </a:ext>
              </a:extLst>
            </p:cNvPr>
            <p:cNvSpPr/>
            <p:nvPr/>
          </p:nvSpPr>
          <p:spPr>
            <a:xfrm>
              <a:off x="3494516" y="2081601"/>
              <a:ext cx="38207" cy="52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68" extrusionOk="0">
                  <a:moveTo>
                    <a:pt x="10800" y="14413"/>
                  </a:moveTo>
                  <a:cubicBezTo>
                    <a:pt x="7200" y="18733"/>
                    <a:pt x="0" y="16573"/>
                    <a:pt x="0" y="12253"/>
                  </a:cubicBezTo>
                  <a:cubicBezTo>
                    <a:pt x="3600" y="10093"/>
                    <a:pt x="10800" y="3613"/>
                    <a:pt x="14400" y="1453"/>
                  </a:cubicBezTo>
                  <a:cubicBezTo>
                    <a:pt x="21600" y="-2867"/>
                    <a:pt x="21600" y="3613"/>
                    <a:pt x="21600" y="5773"/>
                  </a:cubicBezTo>
                  <a:cubicBezTo>
                    <a:pt x="21600" y="10093"/>
                    <a:pt x="10800" y="10093"/>
                    <a:pt x="10800" y="14413"/>
                  </a:cubicBezTo>
                  <a:cubicBezTo>
                    <a:pt x="7200" y="18733"/>
                    <a:pt x="10800" y="14413"/>
                    <a:pt x="10800" y="1441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1" name="Shape 1426">
              <a:extLst>
                <a:ext uri="{FF2B5EF4-FFF2-40B4-BE49-F238E27FC236}">
                  <a16:creationId xmlns:a16="http://schemas.microsoft.com/office/drawing/2014/main" xmlns="" id="{C88D870B-4CE8-45BE-A01E-208A9705F7C5}"/>
                </a:ext>
              </a:extLst>
            </p:cNvPr>
            <p:cNvSpPr/>
            <p:nvPr/>
          </p:nvSpPr>
          <p:spPr>
            <a:xfrm>
              <a:off x="3524166" y="2112031"/>
              <a:ext cx="26578" cy="2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164" h="17067" extrusionOk="0">
                  <a:moveTo>
                    <a:pt x="3916" y="17067"/>
                  </a:moveTo>
                  <a:cubicBezTo>
                    <a:pt x="-5341" y="17067"/>
                    <a:pt x="3916" y="-4533"/>
                    <a:pt x="10088" y="867"/>
                  </a:cubicBezTo>
                  <a:cubicBezTo>
                    <a:pt x="16259" y="867"/>
                    <a:pt x="7002" y="17067"/>
                    <a:pt x="3916" y="17067"/>
                  </a:cubicBezTo>
                  <a:cubicBezTo>
                    <a:pt x="830" y="17067"/>
                    <a:pt x="7002" y="17067"/>
                    <a:pt x="3916" y="170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2" name="Shape 1427">
              <a:extLst>
                <a:ext uri="{FF2B5EF4-FFF2-40B4-BE49-F238E27FC236}">
                  <a16:creationId xmlns:a16="http://schemas.microsoft.com/office/drawing/2014/main" xmlns="" id="{4DCA5FCD-C58D-427F-BD99-17BD09B4F6A1}"/>
                </a:ext>
              </a:extLst>
            </p:cNvPr>
            <p:cNvSpPr/>
            <p:nvPr/>
          </p:nvSpPr>
          <p:spPr>
            <a:xfrm>
              <a:off x="3396994" y="2079392"/>
              <a:ext cx="84036" cy="43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56" h="19886" extrusionOk="0">
                  <a:moveTo>
                    <a:pt x="12596" y="18514"/>
                  </a:moveTo>
                  <a:cubicBezTo>
                    <a:pt x="11156" y="18514"/>
                    <a:pt x="11156" y="18514"/>
                    <a:pt x="11156" y="15429"/>
                  </a:cubicBezTo>
                  <a:cubicBezTo>
                    <a:pt x="11156" y="15429"/>
                    <a:pt x="8276" y="18514"/>
                    <a:pt x="6836" y="15429"/>
                  </a:cubicBezTo>
                  <a:cubicBezTo>
                    <a:pt x="6836" y="12343"/>
                    <a:pt x="-3244" y="3086"/>
                    <a:pt x="1076" y="0"/>
                  </a:cubicBezTo>
                  <a:cubicBezTo>
                    <a:pt x="2516" y="0"/>
                    <a:pt x="3956" y="6171"/>
                    <a:pt x="5396" y="6171"/>
                  </a:cubicBezTo>
                  <a:cubicBezTo>
                    <a:pt x="6836" y="9257"/>
                    <a:pt x="6836" y="6171"/>
                    <a:pt x="8276" y="9257"/>
                  </a:cubicBezTo>
                  <a:cubicBezTo>
                    <a:pt x="9716" y="12343"/>
                    <a:pt x="15476" y="6171"/>
                    <a:pt x="18356" y="9257"/>
                  </a:cubicBezTo>
                  <a:cubicBezTo>
                    <a:pt x="16916" y="9257"/>
                    <a:pt x="14036" y="18514"/>
                    <a:pt x="12596" y="18514"/>
                  </a:cubicBezTo>
                  <a:cubicBezTo>
                    <a:pt x="9716" y="21600"/>
                    <a:pt x="14036" y="18514"/>
                    <a:pt x="12596" y="1851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3" name="Shape 1428">
              <a:extLst>
                <a:ext uri="{FF2B5EF4-FFF2-40B4-BE49-F238E27FC236}">
                  <a16:creationId xmlns:a16="http://schemas.microsoft.com/office/drawing/2014/main" xmlns="" id="{BC6D9391-C5DA-4FA7-B02A-8CF56AEBFD61}"/>
                </a:ext>
              </a:extLst>
            </p:cNvPr>
            <p:cNvSpPr/>
            <p:nvPr/>
          </p:nvSpPr>
          <p:spPr>
            <a:xfrm>
              <a:off x="3402375" y="1958412"/>
              <a:ext cx="86417" cy="32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56" h="13743" extrusionOk="0">
                  <a:moveTo>
                    <a:pt x="17550" y="12272"/>
                  </a:moveTo>
                  <a:cubicBezTo>
                    <a:pt x="14850" y="17672"/>
                    <a:pt x="1350" y="6872"/>
                    <a:pt x="0" y="1472"/>
                  </a:cubicBezTo>
                  <a:cubicBezTo>
                    <a:pt x="0" y="-3928"/>
                    <a:pt x="21600" y="6872"/>
                    <a:pt x="17550" y="12272"/>
                  </a:cubicBezTo>
                  <a:cubicBezTo>
                    <a:pt x="16200" y="14972"/>
                    <a:pt x="18900" y="9572"/>
                    <a:pt x="17550" y="1227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4" name="Shape 1429">
              <a:extLst>
                <a:ext uri="{FF2B5EF4-FFF2-40B4-BE49-F238E27FC236}">
                  <a16:creationId xmlns:a16="http://schemas.microsoft.com/office/drawing/2014/main" xmlns="" id="{289ED4B2-B5D0-4972-843B-4CB243716944}"/>
                </a:ext>
              </a:extLst>
            </p:cNvPr>
            <p:cNvSpPr/>
            <p:nvPr/>
          </p:nvSpPr>
          <p:spPr>
            <a:xfrm>
              <a:off x="3566435" y="1881570"/>
              <a:ext cx="211257" cy="199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5" extrusionOk="0">
                  <a:moveTo>
                    <a:pt x="12825" y="697"/>
                  </a:moveTo>
                  <a:cubicBezTo>
                    <a:pt x="13500" y="0"/>
                    <a:pt x="11475" y="0"/>
                    <a:pt x="11475" y="0"/>
                  </a:cubicBezTo>
                  <a:cubicBezTo>
                    <a:pt x="10800" y="0"/>
                    <a:pt x="10125" y="697"/>
                    <a:pt x="9450" y="1394"/>
                  </a:cubicBezTo>
                  <a:cubicBezTo>
                    <a:pt x="8775" y="2090"/>
                    <a:pt x="8100" y="2787"/>
                    <a:pt x="7425" y="3484"/>
                  </a:cubicBezTo>
                  <a:cubicBezTo>
                    <a:pt x="7425" y="4181"/>
                    <a:pt x="6750" y="4877"/>
                    <a:pt x="6075" y="4877"/>
                  </a:cubicBezTo>
                  <a:cubicBezTo>
                    <a:pt x="6075" y="6271"/>
                    <a:pt x="5400" y="7665"/>
                    <a:pt x="4725" y="9058"/>
                  </a:cubicBezTo>
                  <a:cubicBezTo>
                    <a:pt x="4725" y="10452"/>
                    <a:pt x="4050" y="11148"/>
                    <a:pt x="3375" y="11845"/>
                  </a:cubicBezTo>
                  <a:cubicBezTo>
                    <a:pt x="2700" y="12542"/>
                    <a:pt x="1350" y="13239"/>
                    <a:pt x="1350" y="13239"/>
                  </a:cubicBezTo>
                  <a:cubicBezTo>
                    <a:pt x="1350" y="13935"/>
                    <a:pt x="2700" y="13935"/>
                    <a:pt x="2700" y="14632"/>
                  </a:cubicBezTo>
                  <a:cubicBezTo>
                    <a:pt x="2700" y="15329"/>
                    <a:pt x="0" y="16723"/>
                    <a:pt x="0" y="17419"/>
                  </a:cubicBezTo>
                  <a:cubicBezTo>
                    <a:pt x="0" y="18813"/>
                    <a:pt x="2025" y="18116"/>
                    <a:pt x="2700" y="17419"/>
                  </a:cubicBezTo>
                  <a:cubicBezTo>
                    <a:pt x="4050" y="17419"/>
                    <a:pt x="5400" y="18116"/>
                    <a:pt x="6750" y="18116"/>
                  </a:cubicBezTo>
                  <a:cubicBezTo>
                    <a:pt x="8775" y="18813"/>
                    <a:pt x="10800" y="18116"/>
                    <a:pt x="12825" y="18813"/>
                  </a:cubicBezTo>
                  <a:cubicBezTo>
                    <a:pt x="12825" y="18813"/>
                    <a:pt x="14850" y="17419"/>
                    <a:pt x="14850" y="18116"/>
                  </a:cubicBezTo>
                  <a:cubicBezTo>
                    <a:pt x="14850" y="18813"/>
                    <a:pt x="12825" y="20903"/>
                    <a:pt x="12825" y="20903"/>
                  </a:cubicBezTo>
                  <a:cubicBezTo>
                    <a:pt x="13500" y="21600"/>
                    <a:pt x="14850" y="19510"/>
                    <a:pt x="14850" y="19510"/>
                  </a:cubicBezTo>
                  <a:cubicBezTo>
                    <a:pt x="16200" y="18813"/>
                    <a:pt x="17550" y="18813"/>
                    <a:pt x="18225" y="18116"/>
                  </a:cubicBezTo>
                  <a:cubicBezTo>
                    <a:pt x="18225" y="17419"/>
                    <a:pt x="21600" y="13935"/>
                    <a:pt x="21600" y="13935"/>
                  </a:cubicBezTo>
                  <a:cubicBezTo>
                    <a:pt x="20925" y="13239"/>
                    <a:pt x="20250" y="13935"/>
                    <a:pt x="19575" y="13935"/>
                  </a:cubicBezTo>
                  <a:cubicBezTo>
                    <a:pt x="19575" y="13935"/>
                    <a:pt x="17550" y="12542"/>
                    <a:pt x="17550" y="12542"/>
                  </a:cubicBezTo>
                  <a:cubicBezTo>
                    <a:pt x="17550" y="11845"/>
                    <a:pt x="20250" y="11148"/>
                    <a:pt x="19575" y="10452"/>
                  </a:cubicBezTo>
                  <a:cubicBezTo>
                    <a:pt x="19575" y="9755"/>
                    <a:pt x="18225" y="10452"/>
                    <a:pt x="17550" y="10452"/>
                  </a:cubicBezTo>
                  <a:cubicBezTo>
                    <a:pt x="16875" y="10452"/>
                    <a:pt x="16875" y="9058"/>
                    <a:pt x="16200" y="9058"/>
                  </a:cubicBezTo>
                  <a:cubicBezTo>
                    <a:pt x="16200" y="9058"/>
                    <a:pt x="14175" y="11148"/>
                    <a:pt x="14175" y="11148"/>
                  </a:cubicBezTo>
                  <a:cubicBezTo>
                    <a:pt x="13500" y="9755"/>
                    <a:pt x="13500" y="9755"/>
                    <a:pt x="12150" y="9058"/>
                  </a:cubicBezTo>
                  <a:cubicBezTo>
                    <a:pt x="10800" y="8361"/>
                    <a:pt x="12825" y="8361"/>
                    <a:pt x="12825" y="7665"/>
                  </a:cubicBezTo>
                  <a:cubicBezTo>
                    <a:pt x="12825" y="7665"/>
                    <a:pt x="11475" y="6271"/>
                    <a:pt x="10800" y="6271"/>
                  </a:cubicBezTo>
                  <a:cubicBezTo>
                    <a:pt x="10800" y="6968"/>
                    <a:pt x="9450" y="9058"/>
                    <a:pt x="9450" y="8361"/>
                  </a:cubicBezTo>
                  <a:cubicBezTo>
                    <a:pt x="8100" y="7665"/>
                    <a:pt x="10125" y="4877"/>
                    <a:pt x="10800" y="4877"/>
                  </a:cubicBezTo>
                  <a:cubicBezTo>
                    <a:pt x="11475" y="4181"/>
                    <a:pt x="11475" y="3484"/>
                    <a:pt x="12150" y="2787"/>
                  </a:cubicBezTo>
                  <a:cubicBezTo>
                    <a:pt x="12150" y="2090"/>
                    <a:pt x="12150" y="1394"/>
                    <a:pt x="12150" y="1394"/>
                  </a:cubicBezTo>
                  <a:cubicBezTo>
                    <a:pt x="12150" y="1394"/>
                    <a:pt x="12825" y="697"/>
                    <a:pt x="12825" y="697"/>
                  </a:cubicBezTo>
                  <a:cubicBezTo>
                    <a:pt x="13500" y="0"/>
                    <a:pt x="12825" y="697"/>
                    <a:pt x="12825" y="69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5" name="Shape 1430">
              <a:extLst>
                <a:ext uri="{FF2B5EF4-FFF2-40B4-BE49-F238E27FC236}">
                  <a16:creationId xmlns:a16="http://schemas.microsoft.com/office/drawing/2014/main" xmlns="" id="{70AD08EC-D950-4566-95FE-8D2A21D7BBE3}"/>
                </a:ext>
              </a:extLst>
            </p:cNvPr>
            <p:cNvSpPr/>
            <p:nvPr/>
          </p:nvSpPr>
          <p:spPr>
            <a:xfrm>
              <a:off x="3743094" y="2031310"/>
              <a:ext cx="48082" cy="6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5" h="20400" extrusionOk="0">
                  <a:moveTo>
                    <a:pt x="13855" y="960"/>
                  </a:moveTo>
                  <a:cubicBezTo>
                    <a:pt x="11155" y="3120"/>
                    <a:pt x="-2345" y="11760"/>
                    <a:pt x="355" y="18240"/>
                  </a:cubicBezTo>
                  <a:cubicBezTo>
                    <a:pt x="355" y="18240"/>
                    <a:pt x="5755" y="11760"/>
                    <a:pt x="8455" y="13920"/>
                  </a:cubicBezTo>
                  <a:cubicBezTo>
                    <a:pt x="8455" y="13920"/>
                    <a:pt x="5755" y="20400"/>
                    <a:pt x="5755" y="20400"/>
                  </a:cubicBezTo>
                  <a:cubicBezTo>
                    <a:pt x="8455" y="20400"/>
                    <a:pt x="13855" y="18240"/>
                    <a:pt x="13855" y="16080"/>
                  </a:cubicBezTo>
                  <a:cubicBezTo>
                    <a:pt x="13855" y="13920"/>
                    <a:pt x="16555" y="11760"/>
                    <a:pt x="19255" y="7440"/>
                  </a:cubicBezTo>
                  <a:cubicBezTo>
                    <a:pt x="19255" y="3120"/>
                    <a:pt x="13855" y="7440"/>
                    <a:pt x="11155" y="7440"/>
                  </a:cubicBezTo>
                  <a:cubicBezTo>
                    <a:pt x="13855" y="7440"/>
                    <a:pt x="13855" y="-1200"/>
                    <a:pt x="13855" y="960"/>
                  </a:cubicBezTo>
                  <a:cubicBezTo>
                    <a:pt x="11155" y="960"/>
                    <a:pt x="16555" y="-1200"/>
                    <a:pt x="13855" y="9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6" name="Shape 1431">
              <a:extLst>
                <a:ext uri="{FF2B5EF4-FFF2-40B4-BE49-F238E27FC236}">
                  <a16:creationId xmlns:a16="http://schemas.microsoft.com/office/drawing/2014/main" xmlns="" id="{0D66E94F-0F0D-4951-8892-C002890F04D8}"/>
                </a:ext>
              </a:extLst>
            </p:cNvPr>
            <p:cNvSpPr/>
            <p:nvPr/>
          </p:nvSpPr>
          <p:spPr>
            <a:xfrm>
              <a:off x="3368664" y="1398841"/>
              <a:ext cx="20227" cy="2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060" extrusionOk="0">
                  <a:moveTo>
                    <a:pt x="21600" y="11525"/>
                  </a:moveTo>
                  <a:cubicBezTo>
                    <a:pt x="21600" y="7925"/>
                    <a:pt x="7200" y="-2875"/>
                    <a:pt x="7200" y="725"/>
                  </a:cubicBezTo>
                  <a:cubicBezTo>
                    <a:pt x="7200" y="725"/>
                    <a:pt x="7200" y="725"/>
                    <a:pt x="7200" y="4325"/>
                  </a:cubicBezTo>
                  <a:cubicBezTo>
                    <a:pt x="7200" y="4325"/>
                    <a:pt x="0" y="4325"/>
                    <a:pt x="0" y="4325"/>
                  </a:cubicBezTo>
                  <a:cubicBezTo>
                    <a:pt x="0" y="4325"/>
                    <a:pt x="21600" y="18725"/>
                    <a:pt x="21600" y="11525"/>
                  </a:cubicBezTo>
                  <a:cubicBezTo>
                    <a:pt x="21600" y="7925"/>
                    <a:pt x="21600" y="18725"/>
                    <a:pt x="21600" y="1152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7" name="Shape 1432">
              <a:extLst>
                <a:ext uri="{FF2B5EF4-FFF2-40B4-BE49-F238E27FC236}">
                  <a16:creationId xmlns:a16="http://schemas.microsoft.com/office/drawing/2014/main" xmlns="" id="{E2E910C9-160B-4E15-B142-55AF04B57616}"/>
                </a:ext>
              </a:extLst>
            </p:cNvPr>
            <p:cNvSpPr/>
            <p:nvPr/>
          </p:nvSpPr>
          <p:spPr>
            <a:xfrm>
              <a:off x="3269778" y="1463803"/>
              <a:ext cx="15323" cy="1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62" h="12198" extrusionOk="0">
                  <a:moveTo>
                    <a:pt x="14400" y="2016"/>
                  </a:moveTo>
                  <a:cubicBezTo>
                    <a:pt x="14400" y="-5184"/>
                    <a:pt x="0" y="9216"/>
                    <a:pt x="0" y="9216"/>
                  </a:cubicBezTo>
                  <a:cubicBezTo>
                    <a:pt x="7200" y="16416"/>
                    <a:pt x="21600" y="9216"/>
                    <a:pt x="14400" y="201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8" name="Shape 1433">
              <a:extLst>
                <a:ext uri="{FF2B5EF4-FFF2-40B4-BE49-F238E27FC236}">
                  <a16:creationId xmlns:a16="http://schemas.microsoft.com/office/drawing/2014/main" xmlns="" id="{81833076-4414-42FA-B517-84E6D05A4C00}"/>
                </a:ext>
              </a:extLst>
            </p:cNvPr>
            <p:cNvSpPr/>
            <p:nvPr/>
          </p:nvSpPr>
          <p:spPr>
            <a:xfrm>
              <a:off x="2821593" y="1812345"/>
              <a:ext cx="39156" cy="18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16" h="15132" extrusionOk="0">
                  <a:moveTo>
                    <a:pt x="18816" y="14030"/>
                  </a:moveTo>
                  <a:cubicBezTo>
                    <a:pt x="18816" y="-2170"/>
                    <a:pt x="6473" y="-2170"/>
                    <a:pt x="302" y="3230"/>
                  </a:cubicBezTo>
                  <a:cubicBezTo>
                    <a:pt x="-2784" y="3230"/>
                    <a:pt x="18816" y="19430"/>
                    <a:pt x="18816" y="14030"/>
                  </a:cubicBezTo>
                  <a:cubicBezTo>
                    <a:pt x="18816" y="-2170"/>
                    <a:pt x="18816" y="19430"/>
                    <a:pt x="18816" y="1403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9" name="Shape 1434">
              <a:extLst>
                <a:ext uri="{FF2B5EF4-FFF2-40B4-BE49-F238E27FC236}">
                  <a16:creationId xmlns:a16="http://schemas.microsoft.com/office/drawing/2014/main" xmlns="" id="{E7F67322-6B6C-487E-9936-A13671DACF2A}"/>
                </a:ext>
              </a:extLst>
            </p:cNvPr>
            <p:cNvSpPr/>
            <p:nvPr/>
          </p:nvSpPr>
          <p:spPr>
            <a:xfrm>
              <a:off x="2887716" y="1658880"/>
              <a:ext cx="34319" cy="26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25" h="14314" extrusionOk="0">
                  <a:moveTo>
                    <a:pt x="10800" y="13275"/>
                  </a:moveTo>
                  <a:cubicBezTo>
                    <a:pt x="7200" y="9675"/>
                    <a:pt x="3600" y="9675"/>
                    <a:pt x="0" y="6075"/>
                  </a:cubicBezTo>
                  <a:cubicBezTo>
                    <a:pt x="3600" y="6075"/>
                    <a:pt x="10800" y="-4725"/>
                    <a:pt x="14400" y="2475"/>
                  </a:cubicBezTo>
                  <a:cubicBezTo>
                    <a:pt x="21600" y="6075"/>
                    <a:pt x="18000" y="16875"/>
                    <a:pt x="10800" y="13275"/>
                  </a:cubicBezTo>
                  <a:cubicBezTo>
                    <a:pt x="7200" y="9675"/>
                    <a:pt x="14400" y="16875"/>
                    <a:pt x="10800" y="1327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0" name="Shape 1435">
              <a:extLst>
                <a:ext uri="{FF2B5EF4-FFF2-40B4-BE49-F238E27FC236}">
                  <a16:creationId xmlns:a16="http://schemas.microsoft.com/office/drawing/2014/main" xmlns="" id="{1AB55FA5-2720-4809-A59A-8B2F74C30CBB}"/>
                </a:ext>
              </a:extLst>
            </p:cNvPr>
            <p:cNvSpPr/>
            <p:nvPr/>
          </p:nvSpPr>
          <p:spPr>
            <a:xfrm>
              <a:off x="2875503" y="1372861"/>
              <a:ext cx="26305" cy="35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046" h="16034" extrusionOk="0">
                  <a:moveTo>
                    <a:pt x="6521" y="15731"/>
                  </a:moveTo>
                  <a:cubicBezTo>
                    <a:pt x="-4279" y="18817"/>
                    <a:pt x="-679" y="-2783"/>
                    <a:pt x="10121" y="303"/>
                  </a:cubicBezTo>
                  <a:cubicBezTo>
                    <a:pt x="17321" y="303"/>
                    <a:pt x="13721" y="15731"/>
                    <a:pt x="6521" y="15731"/>
                  </a:cubicBezTo>
                  <a:cubicBezTo>
                    <a:pt x="2921" y="15731"/>
                    <a:pt x="17321" y="15731"/>
                    <a:pt x="6521" y="1573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1" name="Shape 1436">
              <a:extLst>
                <a:ext uri="{FF2B5EF4-FFF2-40B4-BE49-F238E27FC236}">
                  <a16:creationId xmlns:a16="http://schemas.microsoft.com/office/drawing/2014/main" xmlns="" id="{D439EE4A-4073-421E-A4AB-D585B10B2864}"/>
                </a:ext>
              </a:extLst>
            </p:cNvPr>
            <p:cNvSpPr/>
            <p:nvPr/>
          </p:nvSpPr>
          <p:spPr>
            <a:xfrm>
              <a:off x="2759932" y="1339803"/>
              <a:ext cx="56449" cy="40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01" h="21600" extrusionOk="0">
                  <a:moveTo>
                    <a:pt x="5879" y="21600"/>
                  </a:moveTo>
                  <a:cubicBezTo>
                    <a:pt x="2279" y="21600"/>
                    <a:pt x="-1321" y="18000"/>
                    <a:pt x="479" y="10800"/>
                  </a:cubicBezTo>
                  <a:cubicBezTo>
                    <a:pt x="2279" y="3600"/>
                    <a:pt x="7679" y="3600"/>
                    <a:pt x="13079" y="0"/>
                  </a:cubicBezTo>
                  <a:cubicBezTo>
                    <a:pt x="20279" y="0"/>
                    <a:pt x="9479" y="21600"/>
                    <a:pt x="5879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2" name="Shape 1437">
              <a:extLst>
                <a:ext uri="{FF2B5EF4-FFF2-40B4-BE49-F238E27FC236}">
                  <a16:creationId xmlns:a16="http://schemas.microsoft.com/office/drawing/2014/main" xmlns="" id="{AD37024E-EBD3-4DE9-9D0A-780E35A050D8}"/>
                </a:ext>
              </a:extLst>
            </p:cNvPr>
            <p:cNvSpPr/>
            <p:nvPr/>
          </p:nvSpPr>
          <p:spPr>
            <a:xfrm>
              <a:off x="2933650" y="1315075"/>
              <a:ext cx="32726" cy="17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25" h="21600" extrusionOk="0">
                  <a:moveTo>
                    <a:pt x="9555" y="21600"/>
                  </a:moveTo>
                  <a:cubicBezTo>
                    <a:pt x="6469" y="21600"/>
                    <a:pt x="-5874" y="0"/>
                    <a:pt x="3383" y="0"/>
                  </a:cubicBezTo>
                  <a:cubicBezTo>
                    <a:pt x="6469" y="0"/>
                    <a:pt x="12640" y="0"/>
                    <a:pt x="15726" y="7200"/>
                  </a:cubicBezTo>
                  <a:cubicBezTo>
                    <a:pt x="15726" y="7200"/>
                    <a:pt x="12640" y="21600"/>
                    <a:pt x="9555" y="21600"/>
                  </a:cubicBezTo>
                  <a:cubicBezTo>
                    <a:pt x="6469" y="21600"/>
                    <a:pt x="15726" y="21600"/>
                    <a:pt x="9555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3" name="Shape 1438">
              <a:extLst>
                <a:ext uri="{FF2B5EF4-FFF2-40B4-BE49-F238E27FC236}">
                  <a16:creationId xmlns:a16="http://schemas.microsoft.com/office/drawing/2014/main" xmlns="" id="{C2A39394-3DE5-4930-AC88-9406B10F1003}"/>
                </a:ext>
              </a:extLst>
            </p:cNvPr>
            <p:cNvSpPr/>
            <p:nvPr/>
          </p:nvSpPr>
          <p:spPr>
            <a:xfrm>
              <a:off x="2652267" y="1187362"/>
              <a:ext cx="215224" cy="14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0168" extrusionOk="0">
                  <a:moveTo>
                    <a:pt x="18779" y="18225"/>
                  </a:moveTo>
                  <a:cubicBezTo>
                    <a:pt x="18144" y="17325"/>
                    <a:pt x="16238" y="16425"/>
                    <a:pt x="14967" y="15525"/>
                  </a:cubicBezTo>
                  <a:cubicBezTo>
                    <a:pt x="14332" y="15525"/>
                    <a:pt x="14967" y="14625"/>
                    <a:pt x="14332" y="13725"/>
                  </a:cubicBezTo>
                  <a:cubicBezTo>
                    <a:pt x="14332" y="13725"/>
                    <a:pt x="13061" y="14625"/>
                    <a:pt x="13061" y="14625"/>
                  </a:cubicBezTo>
                  <a:cubicBezTo>
                    <a:pt x="11791" y="14625"/>
                    <a:pt x="11791" y="12825"/>
                    <a:pt x="10520" y="13725"/>
                  </a:cubicBezTo>
                  <a:cubicBezTo>
                    <a:pt x="10520" y="14625"/>
                    <a:pt x="9885" y="15525"/>
                    <a:pt x="9250" y="16425"/>
                  </a:cubicBezTo>
                  <a:cubicBezTo>
                    <a:pt x="7979" y="17325"/>
                    <a:pt x="7344" y="19125"/>
                    <a:pt x="6073" y="20025"/>
                  </a:cubicBezTo>
                  <a:cubicBezTo>
                    <a:pt x="4167" y="20925"/>
                    <a:pt x="5438" y="17325"/>
                    <a:pt x="4167" y="16425"/>
                  </a:cubicBezTo>
                  <a:cubicBezTo>
                    <a:pt x="4167" y="15525"/>
                    <a:pt x="991" y="16425"/>
                    <a:pt x="356" y="16425"/>
                  </a:cubicBezTo>
                  <a:cubicBezTo>
                    <a:pt x="-915" y="16425"/>
                    <a:pt x="1626" y="13725"/>
                    <a:pt x="1626" y="13725"/>
                  </a:cubicBezTo>
                  <a:cubicBezTo>
                    <a:pt x="2897" y="11925"/>
                    <a:pt x="2261" y="10125"/>
                    <a:pt x="2261" y="8325"/>
                  </a:cubicBezTo>
                  <a:cubicBezTo>
                    <a:pt x="2261" y="6525"/>
                    <a:pt x="2261" y="3825"/>
                    <a:pt x="2897" y="2025"/>
                  </a:cubicBezTo>
                  <a:cubicBezTo>
                    <a:pt x="3532" y="-675"/>
                    <a:pt x="5438" y="-675"/>
                    <a:pt x="6073" y="2025"/>
                  </a:cubicBezTo>
                  <a:cubicBezTo>
                    <a:pt x="6073" y="2925"/>
                    <a:pt x="6073" y="4725"/>
                    <a:pt x="6709" y="3825"/>
                  </a:cubicBezTo>
                  <a:cubicBezTo>
                    <a:pt x="7344" y="3825"/>
                    <a:pt x="7344" y="2925"/>
                    <a:pt x="7979" y="2925"/>
                  </a:cubicBezTo>
                  <a:cubicBezTo>
                    <a:pt x="8614" y="3825"/>
                    <a:pt x="9250" y="4725"/>
                    <a:pt x="9885" y="4725"/>
                  </a:cubicBezTo>
                  <a:cubicBezTo>
                    <a:pt x="10520" y="5625"/>
                    <a:pt x="11156" y="5625"/>
                    <a:pt x="11791" y="5625"/>
                  </a:cubicBezTo>
                  <a:cubicBezTo>
                    <a:pt x="12426" y="6525"/>
                    <a:pt x="13697" y="7425"/>
                    <a:pt x="14967" y="8325"/>
                  </a:cubicBezTo>
                  <a:cubicBezTo>
                    <a:pt x="16873" y="9225"/>
                    <a:pt x="16873" y="10125"/>
                    <a:pt x="16873" y="12825"/>
                  </a:cubicBezTo>
                  <a:cubicBezTo>
                    <a:pt x="16873" y="13725"/>
                    <a:pt x="18144" y="13725"/>
                    <a:pt x="18144" y="12825"/>
                  </a:cubicBezTo>
                  <a:cubicBezTo>
                    <a:pt x="19414" y="12825"/>
                    <a:pt x="19414" y="13725"/>
                    <a:pt x="20050" y="14625"/>
                  </a:cubicBezTo>
                  <a:cubicBezTo>
                    <a:pt x="20685" y="14625"/>
                    <a:pt x="20685" y="14625"/>
                    <a:pt x="20685" y="15525"/>
                  </a:cubicBezTo>
                  <a:cubicBezTo>
                    <a:pt x="20050" y="16425"/>
                    <a:pt x="20050" y="18225"/>
                    <a:pt x="18779" y="18225"/>
                  </a:cubicBezTo>
                  <a:cubicBezTo>
                    <a:pt x="18144" y="17325"/>
                    <a:pt x="20050" y="18225"/>
                    <a:pt x="18779" y="1822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4" name="Shape 1439">
              <a:extLst>
                <a:ext uri="{FF2B5EF4-FFF2-40B4-BE49-F238E27FC236}">
                  <a16:creationId xmlns:a16="http://schemas.microsoft.com/office/drawing/2014/main" xmlns="" id="{B84614D5-2426-4DCD-8B2B-903E95F42684}"/>
                </a:ext>
              </a:extLst>
            </p:cNvPr>
            <p:cNvSpPr/>
            <p:nvPr/>
          </p:nvSpPr>
          <p:spPr>
            <a:xfrm>
              <a:off x="2735546" y="1168954"/>
              <a:ext cx="29964" cy="2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399" h="17851" extrusionOk="0">
                  <a:moveTo>
                    <a:pt x="12956" y="17280"/>
                  </a:moveTo>
                  <a:cubicBezTo>
                    <a:pt x="6784" y="21600"/>
                    <a:pt x="-2473" y="0"/>
                    <a:pt x="613" y="0"/>
                  </a:cubicBezTo>
                  <a:cubicBezTo>
                    <a:pt x="3698" y="4320"/>
                    <a:pt x="19127" y="12960"/>
                    <a:pt x="12956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5" name="Shape 1440">
              <a:extLst>
                <a:ext uri="{FF2B5EF4-FFF2-40B4-BE49-F238E27FC236}">
                  <a16:creationId xmlns:a16="http://schemas.microsoft.com/office/drawing/2014/main" xmlns="" id="{92B520F2-12C4-4A15-BCFF-CA47FA311E46}"/>
                </a:ext>
              </a:extLst>
            </p:cNvPr>
            <p:cNvSpPr/>
            <p:nvPr/>
          </p:nvSpPr>
          <p:spPr>
            <a:xfrm>
              <a:off x="2716914" y="1181086"/>
              <a:ext cx="19787" cy="2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87" h="14699" extrusionOk="0">
                  <a:moveTo>
                    <a:pt x="16200" y="13829"/>
                  </a:moveTo>
                  <a:cubicBezTo>
                    <a:pt x="5400" y="18149"/>
                    <a:pt x="0" y="5189"/>
                    <a:pt x="0" y="869"/>
                  </a:cubicBezTo>
                  <a:cubicBezTo>
                    <a:pt x="5400" y="-3451"/>
                    <a:pt x="21600" y="9509"/>
                    <a:pt x="16200" y="138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6" name="Shape 1441">
              <a:extLst>
                <a:ext uri="{FF2B5EF4-FFF2-40B4-BE49-F238E27FC236}">
                  <a16:creationId xmlns:a16="http://schemas.microsoft.com/office/drawing/2014/main" xmlns="" id="{C849B8CD-4900-4ADC-8A8B-6924C07170E1}"/>
                </a:ext>
              </a:extLst>
            </p:cNvPr>
            <p:cNvSpPr/>
            <p:nvPr/>
          </p:nvSpPr>
          <p:spPr>
            <a:xfrm>
              <a:off x="2659978" y="1054669"/>
              <a:ext cx="16482" cy="3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0" h="16899" extrusionOk="0">
                  <a:moveTo>
                    <a:pt x="17600" y="15408"/>
                  </a:moveTo>
                  <a:cubicBezTo>
                    <a:pt x="17600" y="11808"/>
                    <a:pt x="17600" y="8208"/>
                    <a:pt x="17600" y="4608"/>
                  </a:cubicBezTo>
                  <a:cubicBezTo>
                    <a:pt x="17600" y="4608"/>
                    <a:pt x="3200" y="-2592"/>
                    <a:pt x="3200" y="1008"/>
                  </a:cubicBezTo>
                  <a:cubicBezTo>
                    <a:pt x="3200" y="4608"/>
                    <a:pt x="-4000" y="11808"/>
                    <a:pt x="3200" y="11808"/>
                  </a:cubicBezTo>
                  <a:cubicBezTo>
                    <a:pt x="3200" y="15408"/>
                    <a:pt x="10400" y="19008"/>
                    <a:pt x="17600" y="15408"/>
                  </a:cubicBezTo>
                  <a:cubicBezTo>
                    <a:pt x="17600" y="11808"/>
                    <a:pt x="10400" y="19008"/>
                    <a:pt x="17600" y="1540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7" name="Shape 1442">
              <a:extLst>
                <a:ext uri="{FF2B5EF4-FFF2-40B4-BE49-F238E27FC236}">
                  <a16:creationId xmlns:a16="http://schemas.microsoft.com/office/drawing/2014/main" xmlns="" id="{D0DEB287-4FBA-433B-B4F3-CB63680C9532}"/>
                </a:ext>
              </a:extLst>
            </p:cNvPr>
            <p:cNvSpPr/>
            <p:nvPr/>
          </p:nvSpPr>
          <p:spPr>
            <a:xfrm>
              <a:off x="2557347" y="714781"/>
              <a:ext cx="943617" cy="68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240" extrusionOk="0">
                  <a:moveTo>
                    <a:pt x="11550" y="16797"/>
                  </a:moveTo>
                  <a:cubicBezTo>
                    <a:pt x="11400" y="17414"/>
                    <a:pt x="11100" y="16797"/>
                    <a:pt x="10650" y="17003"/>
                  </a:cubicBezTo>
                  <a:cubicBezTo>
                    <a:pt x="10500" y="17003"/>
                    <a:pt x="10350" y="17209"/>
                    <a:pt x="10200" y="17414"/>
                  </a:cubicBezTo>
                  <a:cubicBezTo>
                    <a:pt x="9900" y="17620"/>
                    <a:pt x="9750" y="17414"/>
                    <a:pt x="9450" y="17414"/>
                  </a:cubicBezTo>
                  <a:cubicBezTo>
                    <a:pt x="9000" y="17209"/>
                    <a:pt x="8400" y="16797"/>
                    <a:pt x="9000" y="16180"/>
                  </a:cubicBezTo>
                  <a:cubicBezTo>
                    <a:pt x="9300" y="15769"/>
                    <a:pt x="9300" y="15357"/>
                    <a:pt x="9750" y="15357"/>
                  </a:cubicBezTo>
                  <a:cubicBezTo>
                    <a:pt x="10200" y="15563"/>
                    <a:pt x="10650" y="15769"/>
                    <a:pt x="11250" y="15563"/>
                  </a:cubicBezTo>
                  <a:cubicBezTo>
                    <a:pt x="11550" y="15563"/>
                    <a:pt x="11850" y="15357"/>
                    <a:pt x="12150" y="15357"/>
                  </a:cubicBezTo>
                  <a:cubicBezTo>
                    <a:pt x="12300" y="15357"/>
                    <a:pt x="12150" y="15152"/>
                    <a:pt x="12150" y="14946"/>
                  </a:cubicBezTo>
                  <a:cubicBezTo>
                    <a:pt x="11700" y="14534"/>
                    <a:pt x="11550" y="14329"/>
                    <a:pt x="12000" y="13917"/>
                  </a:cubicBezTo>
                  <a:cubicBezTo>
                    <a:pt x="12300" y="13300"/>
                    <a:pt x="12600" y="13300"/>
                    <a:pt x="13050" y="13300"/>
                  </a:cubicBezTo>
                  <a:cubicBezTo>
                    <a:pt x="13200" y="13300"/>
                    <a:pt x="13500" y="13300"/>
                    <a:pt x="13650" y="13506"/>
                  </a:cubicBezTo>
                  <a:cubicBezTo>
                    <a:pt x="13950" y="13712"/>
                    <a:pt x="13950" y="13917"/>
                    <a:pt x="13950" y="14329"/>
                  </a:cubicBezTo>
                  <a:cubicBezTo>
                    <a:pt x="14100" y="14740"/>
                    <a:pt x="14250" y="14123"/>
                    <a:pt x="14400" y="14123"/>
                  </a:cubicBezTo>
                  <a:cubicBezTo>
                    <a:pt x="14400" y="13917"/>
                    <a:pt x="14850" y="14123"/>
                    <a:pt x="14850" y="14123"/>
                  </a:cubicBezTo>
                  <a:cubicBezTo>
                    <a:pt x="15000" y="14123"/>
                    <a:pt x="15450" y="14123"/>
                    <a:pt x="15450" y="13712"/>
                  </a:cubicBezTo>
                  <a:cubicBezTo>
                    <a:pt x="15450" y="13506"/>
                    <a:pt x="15000" y="13300"/>
                    <a:pt x="14850" y="13300"/>
                  </a:cubicBezTo>
                  <a:cubicBezTo>
                    <a:pt x="14550" y="13094"/>
                    <a:pt x="14400" y="12889"/>
                    <a:pt x="14250" y="12683"/>
                  </a:cubicBezTo>
                  <a:cubicBezTo>
                    <a:pt x="14100" y="12683"/>
                    <a:pt x="13950" y="13094"/>
                    <a:pt x="13950" y="13300"/>
                  </a:cubicBezTo>
                  <a:cubicBezTo>
                    <a:pt x="13800" y="13506"/>
                    <a:pt x="13200" y="13300"/>
                    <a:pt x="13050" y="13300"/>
                  </a:cubicBezTo>
                  <a:cubicBezTo>
                    <a:pt x="12150" y="13094"/>
                    <a:pt x="13350" y="12683"/>
                    <a:pt x="13200" y="12272"/>
                  </a:cubicBezTo>
                  <a:cubicBezTo>
                    <a:pt x="13050" y="11654"/>
                    <a:pt x="12900" y="10832"/>
                    <a:pt x="12600" y="10420"/>
                  </a:cubicBezTo>
                  <a:cubicBezTo>
                    <a:pt x="12450" y="10420"/>
                    <a:pt x="12150" y="10626"/>
                    <a:pt x="12150" y="10420"/>
                  </a:cubicBezTo>
                  <a:cubicBezTo>
                    <a:pt x="12150" y="10214"/>
                    <a:pt x="12150" y="9803"/>
                    <a:pt x="12000" y="9597"/>
                  </a:cubicBezTo>
                  <a:cubicBezTo>
                    <a:pt x="11850" y="9392"/>
                    <a:pt x="11700" y="10626"/>
                    <a:pt x="11850" y="10626"/>
                  </a:cubicBezTo>
                  <a:cubicBezTo>
                    <a:pt x="11700" y="10626"/>
                    <a:pt x="11250" y="9186"/>
                    <a:pt x="11250" y="9186"/>
                  </a:cubicBezTo>
                  <a:cubicBezTo>
                    <a:pt x="10950" y="9186"/>
                    <a:pt x="10800" y="9392"/>
                    <a:pt x="10650" y="9597"/>
                  </a:cubicBezTo>
                  <a:cubicBezTo>
                    <a:pt x="10500" y="9597"/>
                    <a:pt x="10050" y="10009"/>
                    <a:pt x="10050" y="9803"/>
                  </a:cubicBezTo>
                  <a:cubicBezTo>
                    <a:pt x="10050" y="9186"/>
                    <a:pt x="9900" y="9186"/>
                    <a:pt x="10350" y="9186"/>
                  </a:cubicBezTo>
                  <a:cubicBezTo>
                    <a:pt x="10500" y="9186"/>
                    <a:pt x="10650" y="8980"/>
                    <a:pt x="10650" y="8774"/>
                  </a:cubicBezTo>
                  <a:cubicBezTo>
                    <a:pt x="10800" y="8569"/>
                    <a:pt x="10350" y="8569"/>
                    <a:pt x="10350" y="8569"/>
                  </a:cubicBezTo>
                  <a:cubicBezTo>
                    <a:pt x="10200" y="8363"/>
                    <a:pt x="9600" y="7952"/>
                    <a:pt x="9600" y="7952"/>
                  </a:cubicBezTo>
                  <a:cubicBezTo>
                    <a:pt x="9600" y="7334"/>
                    <a:pt x="9450" y="7746"/>
                    <a:pt x="9300" y="7746"/>
                  </a:cubicBezTo>
                  <a:cubicBezTo>
                    <a:pt x="9150" y="7746"/>
                    <a:pt x="9300" y="6717"/>
                    <a:pt x="9000" y="6923"/>
                  </a:cubicBezTo>
                  <a:cubicBezTo>
                    <a:pt x="8850" y="6923"/>
                    <a:pt x="8850" y="7129"/>
                    <a:pt x="8550" y="6717"/>
                  </a:cubicBezTo>
                  <a:cubicBezTo>
                    <a:pt x="8400" y="6717"/>
                    <a:pt x="8250" y="6306"/>
                    <a:pt x="8100" y="6306"/>
                  </a:cubicBezTo>
                  <a:cubicBezTo>
                    <a:pt x="8100" y="6306"/>
                    <a:pt x="8250" y="6512"/>
                    <a:pt x="8250" y="6512"/>
                  </a:cubicBezTo>
                  <a:cubicBezTo>
                    <a:pt x="8250" y="6512"/>
                    <a:pt x="7800" y="6512"/>
                    <a:pt x="7800" y="6717"/>
                  </a:cubicBezTo>
                  <a:cubicBezTo>
                    <a:pt x="7950" y="6923"/>
                    <a:pt x="8250" y="6717"/>
                    <a:pt x="8400" y="7129"/>
                  </a:cubicBezTo>
                  <a:cubicBezTo>
                    <a:pt x="8400" y="7540"/>
                    <a:pt x="8100" y="7540"/>
                    <a:pt x="7950" y="7540"/>
                  </a:cubicBezTo>
                  <a:cubicBezTo>
                    <a:pt x="7650" y="7746"/>
                    <a:pt x="6900" y="6923"/>
                    <a:pt x="6600" y="7334"/>
                  </a:cubicBezTo>
                  <a:cubicBezTo>
                    <a:pt x="6450" y="7334"/>
                    <a:pt x="6750" y="7540"/>
                    <a:pt x="6900" y="7746"/>
                  </a:cubicBezTo>
                  <a:cubicBezTo>
                    <a:pt x="6900" y="7952"/>
                    <a:pt x="7050" y="7746"/>
                    <a:pt x="7200" y="7746"/>
                  </a:cubicBezTo>
                  <a:cubicBezTo>
                    <a:pt x="7350" y="7746"/>
                    <a:pt x="7800" y="7540"/>
                    <a:pt x="7800" y="7746"/>
                  </a:cubicBezTo>
                  <a:cubicBezTo>
                    <a:pt x="7800" y="7952"/>
                    <a:pt x="7650" y="8157"/>
                    <a:pt x="7500" y="8363"/>
                  </a:cubicBezTo>
                  <a:cubicBezTo>
                    <a:pt x="7500" y="8363"/>
                    <a:pt x="5850" y="6923"/>
                    <a:pt x="5550" y="7129"/>
                  </a:cubicBezTo>
                  <a:cubicBezTo>
                    <a:pt x="5700" y="7129"/>
                    <a:pt x="5850" y="7334"/>
                    <a:pt x="6000" y="7334"/>
                  </a:cubicBezTo>
                  <a:cubicBezTo>
                    <a:pt x="6300" y="7746"/>
                    <a:pt x="5550" y="7540"/>
                    <a:pt x="5550" y="7540"/>
                  </a:cubicBezTo>
                  <a:cubicBezTo>
                    <a:pt x="5100" y="7129"/>
                    <a:pt x="4500" y="7540"/>
                    <a:pt x="4050" y="7334"/>
                  </a:cubicBezTo>
                  <a:cubicBezTo>
                    <a:pt x="3450" y="7129"/>
                    <a:pt x="3000" y="7334"/>
                    <a:pt x="2550" y="6717"/>
                  </a:cubicBezTo>
                  <a:cubicBezTo>
                    <a:pt x="2100" y="6306"/>
                    <a:pt x="1800" y="6923"/>
                    <a:pt x="1350" y="6717"/>
                  </a:cubicBezTo>
                  <a:cubicBezTo>
                    <a:pt x="1200" y="6512"/>
                    <a:pt x="900" y="6512"/>
                    <a:pt x="750" y="6306"/>
                  </a:cubicBezTo>
                  <a:cubicBezTo>
                    <a:pt x="750" y="6100"/>
                    <a:pt x="300" y="5483"/>
                    <a:pt x="600" y="5483"/>
                  </a:cubicBezTo>
                  <a:cubicBezTo>
                    <a:pt x="1050" y="5483"/>
                    <a:pt x="1650" y="6100"/>
                    <a:pt x="2100" y="5689"/>
                  </a:cubicBezTo>
                  <a:cubicBezTo>
                    <a:pt x="2250" y="5483"/>
                    <a:pt x="1950" y="5277"/>
                    <a:pt x="1950" y="5277"/>
                  </a:cubicBezTo>
                  <a:cubicBezTo>
                    <a:pt x="1650" y="5072"/>
                    <a:pt x="1350" y="5072"/>
                    <a:pt x="1200" y="5072"/>
                  </a:cubicBezTo>
                  <a:cubicBezTo>
                    <a:pt x="750" y="5072"/>
                    <a:pt x="0" y="5072"/>
                    <a:pt x="0" y="4454"/>
                  </a:cubicBezTo>
                  <a:cubicBezTo>
                    <a:pt x="0" y="3632"/>
                    <a:pt x="0" y="3014"/>
                    <a:pt x="300" y="2192"/>
                  </a:cubicBezTo>
                  <a:cubicBezTo>
                    <a:pt x="450" y="1574"/>
                    <a:pt x="900" y="1163"/>
                    <a:pt x="1350" y="752"/>
                  </a:cubicBezTo>
                  <a:cubicBezTo>
                    <a:pt x="1650" y="340"/>
                    <a:pt x="1950" y="340"/>
                    <a:pt x="2400" y="134"/>
                  </a:cubicBezTo>
                  <a:cubicBezTo>
                    <a:pt x="2700" y="134"/>
                    <a:pt x="3600" y="-277"/>
                    <a:pt x="3750" y="340"/>
                  </a:cubicBezTo>
                  <a:cubicBezTo>
                    <a:pt x="3750" y="134"/>
                    <a:pt x="3000" y="1163"/>
                    <a:pt x="2850" y="1163"/>
                  </a:cubicBezTo>
                  <a:cubicBezTo>
                    <a:pt x="2550" y="1574"/>
                    <a:pt x="2250" y="1986"/>
                    <a:pt x="2550" y="2397"/>
                  </a:cubicBezTo>
                  <a:cubicBezTo>
                    <a:pt x="2850" y="2809"/>
                    <a:pt x="2550" y="3014"/>
                    <a:pt x="2700" y="3426"/>
                  </a:cubicBezTo>
                  <a:cubicBezTo>
                    <a:pt x="2700" y="3837"/>
                    <a:pt x="3000" y="4043"/>
                    <a:pt x="3150" y="4249"/>
                  </a:cubicBezTo>
                  <a:cubicBezTo>
                    <a:pt x="3300" y="4454"/>
                    <a:pt x="3600" y="4660"/>
                    <a:pt x="3750" y="4866"/>
                  </a:cubicBezTo>
                  <a:cubicBezTo>
                    <a:pt x="3900" y="5072"/>
                    <a:pt x="3300" y="5072"/>
                    <a:pt x="3300" y="5277"/>
                  </a:cubicBezTo>
                  <a:cubicBezTo>
                    <a:pt x="3300" y="5072"/>
                    <a:pt x="3900" y="5689"/>
                    <a:pt x="3900" y="5689"/>
                  </a:cubicBezTo>
                  <a:cubicBezTo>
                    <a:pt x="4050" y="5483"/>
                    <a:pt x="3900" y="5072"/>
                    <a:pt x="3900" y="4866"/>
                  </a:cubicBezTo>
                  <a:cubicBezTo>
                    <a:pt x="3900" y="4866"/>
                    <a:pt x="4200" y="4660"/>
                    <a:pt x="4050" y="4454"/>
                  </a:cubicBezTo>
                  <a:cubicBezTo>
                    <a:pt x="3900" y="4249"/>
                    <a:pt x="3300" y="4043"/>
                    <a:pt x="3150" y="3837"/>
                  </a:cubicBezTo>
                  <a:cubicBezTo>
                    <a:pt x="3000" y="3837"/>
                    <a:pt x="2850" y="3632"/>
                    <a:pt x="3000" y="3632"/>
                  </a:cubicBezTo>
                  <a:cubicBezTo>
                    <a:pt x="3300" y="3632"/>
                    <a:pt x="3300" y="3426"/>
                    <a:pt x="3450" y="3220"/>
                  </a:cubicBezTo>
                  <a:cubicBezTo>
                    <a:pt x="3750" y="3014"/>
                    <a:pt x="4200" y="3426"/>
                    <a:pt x="4350" y="3632"/>
                  </a:cubicBezTo>
                  <a:cubicBezTo>
                    <a:pt x="4200" y="3426"/>
                    <a:pt x="4050" y="3220"/>
                    <a:pt x="4050" y="3014"/>
                  </a:cubicBezTo>
                  <a:cubicBezTo>
                    <a:pt x="4050" y="2603"/>
                    <a:pt x="3300" y="2809"/>
                    <a:pt x="3300" y="2397"/>
                  </a:cubicBezTo>
                  <a:cubicBezTo>
                    <a:pt x="3000" y="1163"/>
                    <a:pt x="4350" y="2192"/>
                    <a:pt x="4350" y="2192"/>
                  </a:cubicBezTo>
                  <a:cubicBezTo>
                    <a:pt x="4350" y="1986"/>
                    <a:pt x="3450" y="1574"/>
                    <a:pt x="3450" y="1574"/>
                  </a:cubicBezTo>
                  <a:cubicBezTo>
                    <a:pt x="3450" y="1369"/>
                    <a:pt x="4200" y="1574"/>
                    <a:pt x="4200" y="1574"/>
                  </a:cubicBezTo>
                  <a:cubicBezTo>
                    <a:pt x="4200" y="1369"/>
                    <a:pt x="3750" y="1163"/>
                    <a:pt x="3750" y="1163"/>
                  </a:cubicBezTo>
                  <a:cubicBezTo>
                    <a:pt x="3600" y="957"/>
                    <a:pt x="3750" y="957"/>
                    <a:pt x="3900" y="957"/>
                  </a:cubicBezTo>
                  <a:cubicBezTo>
                    <a:pt x="4050" y="1163"/>
                    <a:pt x="4050" y="957"/>
                    <a:pt x="4200" y="957"/>
                  </a:cubicBezTo>
                  <a:cubicBezTo>
                    <a:pt x="4500" y="752"/>
                    <a:pt x="4500" y="957"/>
                    <a:pt x="4800" y="957"/>
                  </a:cubicBezTo>
                  <a:cubicBezTo>
                    <a:pt x="4350" y="752"/>
                    <a:pt x="4950" y="340"/>
                    <a:pt x="5100" y="340"/>
                  </a:cubicBezTo>
                  <a:cubicBezTo>
                    <a:pt x="5400" y="134"/>
                    <a:pt x="6300" y="134"/>
                    <a:pt x="6450" y="546"/>
                  </a:cubicBezTo>
                  <a:cubicBezTo>
                    <a:pt x="6600" y="752"/>
                    <a:pt x="6600" y="957"/>
                    <a:pt x="6600" y="1163"/>
                  </a:cubicBezTo>
                  <a:cubicBezTo>
                    <a:pt x="6750" y="1369"/>
                    <a:pt x="6900" y="1574"/>
                    <a:pt x="7050" y="1780"/>
                  </a:cubicBezTo>
                  <a:cubicBezTo>
                    <a:pt x="7200" y="2192"/>
                    <a:pt x="6450" y="3014"/>
                    <a:pt x="6450" y="3014"/>
                  </a:cubicBezTo>
                  <a:cubicBezTo>
                    <a:pt x="6600" y="3220"/>
                    <a:pt x="6900" y="2603"/>
                    <a:pt x="7050" y="2603"/>
                  </a:cubicBezTo>
                  <a:cubicBezTo>
                    <a:pt x="7050" y="2603"/>
                    <a:pt x="6750" y="3837"/>
                    <a:pt x="6900" y="3632"/>
                  </a:cubicBezTo>
                  <a:cubicBezTo>
                    <a:pt x="7050" y="3632"/>
                    <a:pt x="7050" y="3220"/>
                    <a:pt x="7200" y="3220"/>
                  </a:cubicBezTo>
                  <a:cubicBezTo>
                    <a:pt x="7500" y="3220"/>
                    <a:pt x="7500" y="3426"/>
                    <a:pt x="7800" y="3014"/>
                  </a:cubicBezTo>
                  <a:cubicBezTo>
                    <a:pt x="7950" y="2809"/>
                    <a:pt x="7950" y="3014"/>
                    <a:pt x="8100" y="3220"/>
                  </a:cubicBezTo>
                  <a:cubicBezTo>
                    <a:pt x="8250" y="3426"/>
                    <a:pt x="8100" y="3426"/>
                    <a:pt x="8100" y="3632"/>
                  </a:cubicBezTo>
                  <a:cubicBezTo>
                    <a:pt x="8100" y="3837"/>
                    <a:pt x="8850" y="4043"/>
                    <a:pt x="9000" y="4043"/>
                  </a:cubicBezTo>
                  <a:cubicBezTo>
                    <a:pt x="9000" y="4043"/>
                    <a:pt x="8250" y="3014"/>
                    <a:pt x="8100" y="2809"/>
                  </a:cubicBezTo>
                  <a:cubicBezTo>
                    <a:pt x="8100" y="2809"/>
                    <a:pt x="9450" y="3426"/>
                    <a:pt x="9450" y="3220"/>
                  </a:cubicBezTo>
                  <a:cubicBezTo>
                    <a:pt x="9450" y="3220"/>
                    <a:pt x="8550" y="3014"/>
                    <a:pt x="8550" y="2603"/>
                  </a:cubicBezTo>
                  <a:cubicBezTo>
                    <a:pt x="8550" y="2397"/>
                    <a:pt x="9000" y="2192"/>
                    <a:pt x="9150" y="2192"/>
                  </a:cubicBezTo>
                  <a:cubicBezTo>
                    <a:pt x="9450" y="1986"/>
                    <a:pt x="9600" y="2192"/>
                    <a:pt x="9900" y="2397"/>
                  </a:cubicBezTo>
                  <a:cubicBezTo>
                    <a:pt x="10350" y="2603"/>
                    <a:pt x="10950" y="2397"/>
                    <a:pt x="11100" y="3220"/>
                  </a:cubicBezTo>
                  <a:cubicBezTo>
                    <a:pt x="11100" y="3220"/>
                    <a:pt x="10050" y="3220"/>
                    <a:pt x="10200" y="3837"/>
                  </a:cubicBezTo>
                  <a:cubicBezTo>
                    <a:pt x="10200" y="3632"/>
                    <a:pt x="10650" y="3426"/>
                    <a:pt x="10650" y="3426"/>
                  </a:cubicBezTo>
                  <a:cubicBezTo>
                    <a:pt x="10950" y="3426"/>
                    <a:pt x="10500" y="3837"/>
                    <a:pt x="10500" y="4043"/>
                  </a:cubicBezTo>
                  <a:cubicBezTo>
                    <a:pt x="10500" y="4043"/>
                    <a:pt x="10950" y="3632"/>
                    <a:pt x="10950" y="3632"/>
                  </a:cubicBezTo>
                  <a:cubicBezTo>
                    <a:pt x="10950" y="3426"/>
                    <a:pt x="11550" y="3426"/>
                    <a:pt x="11700" y="3632"/>
                  </a:cubicBezTo>
                  <a:cubicBezTo>
                    <a:pt x="12300" y="3632"/>
                    <a:pt x="10950" y="4249"/>
                    <a:pt x="11100" y="4454"/>
                  </a:cubicBezTo>
                  <a:cubicBezTo>
                    <a:pt x="11100" y="4454"/>
                    <a:pt x="11400" y="4043"/>
                    <a:pt x="11400" y="4249"/>
                  </a:cubicBezTo>
                  <a:cubicBezTo>
                    <a:pt x="11400" y="4454"/>
                    <a:pt x="11100" y="4866"/>
                    <a:pt x="11250" y="5072"/>
                  </a:cubicBezTo>
                  <a:cubicBezTo>
                    <a:pt x="11100" y="4866"/>
                    <a:pt x="11700" y="4043"/>
                    <a:pt x="11850" y="4249"/>
                  </a:cubicBezTo>
                  <a:cubicBezTo>
                    <a:pt x="11850" y="4660"/>
                    <a:pt x="11700" y="5072"/>
                    <a:pt x="11850" y="5277"/>
                  </a:cubicBezTo>
                  <a:cubicBezTo>
                    <a:pt x="11850" y="5277"/>
                    <a:pt x="11850" y="4454"/>
                    <a:pt x="12150" y="4454"/>
                  </a:cubicBezTo>
                  <a:cubicBezTo>
                    <a:pt x="12450" y="4660"/>
                    <a:pt x="12000" y="5277"/>
                    <a:pt x="12150" y="5483"/>
                  </a:cubicBezTo>
                  <a:cubicBezTo>
                    <a:pt x="12150" y="5483"/>
                    <a:pt x="12300" y="4866"/>
                    <a:pt x="12450" y="4866"/>
                  </a:cubicBezTo>
                  <a:cubicBezTo>
                    <a:pt x="12450" y="4866"/>
                    <a:pt x="12300" y="5483"/>
                    <a:pt x="12450" y="5483"/>
                  </a:cubicBezTo>
                  <a:cubicBezTo>
                    <a:pt x="12300" y="5483"/>
                    <a:pt x="12750" y="4660"/>
                    <a:pt x="12900" y="4454"/>
                  </a:cubicBezTo>
                  <a:cubicBezTo>
                    <a:pt x="13050" y="4249"/>
                    <a:pt x="13500" y="4454"/>
                    <a:pt x="13650" y="4660"/>
                  </a:cubicBezTo>
                  <a:cubicBezTo>
                    <a:pt x="13950" y="4866"/>
                    <a:pt x="14100" y="5277"/>
                    <a:pt x="13650" y="5277"/>
                  </a:cubicBezTo>
                  <a:cubicBezTo>
                    <a:pt x="13500" y="5277"/>
                    <a:pt x="12900" y="5277"/>
                    <a:pt x="12900" y="5894"/>
                  </a:cubicBezTo>
                  <a:cubicBezTo>
                    <a:pt x="12900" y="5689"/>
                    <a:pt x="13800" y="5277"/>
                    <a:pt x="13800" y="5483"/>
                  </a:cubicBezTo>
                  <a:cubicBezTo>
                    <a:pt x="13800" y="5483"/>
                    <a:pt x="13200" y="5894"/>
                    <a:pt x="13200" y="6100"/>
                  </a:cubicBezTo>
                  <a:cubicBezTo>
                    <a:pt x="13200" y="5894"/>
                    <a:pt x="13800" y="5894"/>
                    <a:pt x="13800" y="5894"/>
                  </a:cubicBezTo>
                  <a:cubicBezTo>
                    <a:pt x="13950" y="5689"/>
                    <a:pt x="14250" y="5072"/>
                    <a:pt x="14400" y="5277"/>
                  </a:cubicBezTo>
                  <a:cubicBezTo>
                    <a:pt x="14550" y="5689"/>
                    <a:pt x="14400" y="6100"/>
                    <a:pt x="14100" y="6100"/>
                  </a:cubicBezTo>
                  <a:cubicBezTo>
                    <a:pt x="13950" y="6306"/>
                    <a:pt x="13800" y="6512"/>
                    <a:pt x="13650" y="6717"/>
                  </a:cubicBezTo>
                  <a:cubicBezTo>
                    <a:pt x="13650" y="6717"/>
                    <a:pt x="13950" y="6306"/>
                    <a:pt x="14100" y="6306"/>
                  </a:cubicBezTo>
                  <a:cubicBezTo>
                    <a:pt x="14100" y="6306"/>
                    <a:pt x="13950" y="7129"/>
                    <a:pt x="13950" y="7129"/>
                  </a:cubicBezTo>
                  <a:cubicBezTo>
                    <a:pt x="13800" y="6717"/>
                    <a:pt x="14850" y="5277"/>
                    <a:pt x="15000" y="5689"/>
                  </a:cubicBezTo>
                  <a:cubicBezTo>
                    <a:pt x="15150" y="5894"/>
                    <a:pt x="14850" y="6100"/>
                    <a:pt x="14700" y="6100"/>
                  </a:cubicBezTo>
                  <a:cubicBezTo>
                    <a:pt x="14850" y="6100"/>
                    <a:pt x="15300" y="6100"/>
                    <a:pt x="15450" y="6100"/>
                  </a:cubicBezTo>
                  <a:cubicBezTo>
                    <a:pt x="15600" y="6100"/>
                    <a:pt x="15900" y="6100"/>
                    <a:pt x="16050" y="6306"/>
                  </a:cubicBezTo>
                  <a:cubicBezTo>
                    <a:pt x="16200" y="6923"/>
                    <a:pt x="14700" y="6923"/>
                    <a:pt x="14850" y="7540"/>
                  </a:cubicBezTo>
                  <a:cubicBezTo>
                    <a:pt x="14850" y="7540"/>
                    <a:pt x="15300" y="6923"/>
                    <a:pt x="15450" y="6923"/>
                  </a:cubicBezTo>
                  <a:cubicBezTo>
                    <a:pt x="15600" y="6923"/>
                    <a:pt x="15900" y="6923"/>
                    <a:pt x="15900" y="7129"/>
                  </a:cubicBezTo>
                  <a:cubicBezTo>
                    <a:pt x="16050" y="7334"/>
                    <a:pt x="15150" y="7746"/>
                    <a:pt x="15150" y="7746"/>
                  </a:cubicBezTo>
                  <a:cubicBezTo>
                    <a:pt x="15150" y="7746"/>
                    <a:pt x="15600" y="7540"/>
                    <a:pt x="15600" y="7540"/>
                  </a:cubicBezTo>
                  <a:cubicBezTo>
                    <a:pt x="15750" y="7540"/>
                    <a:pt x="16050" y="7334"/>
                    <a:pt x="16200" y="7129"/>
                  </a:cubicBezTo>
                  <a:cubicBezTo>
                    <a:pt x="16350" y="7129"/>
                    <a:pt x="16200" y="6923"/>
                    <a:pt x="16350" y="6717"/>
                  </a:cubicBezTo>
                  <a:cubicBezTo>
                    <a:pt x="16500" y="6717"/>
                    <a:pt x="16800" y="7129"/>
                    <a:pt x="16800" y="7334"/>
                  </a:cubicBezTo>
                  <a:cubicBezTo>
                    <a:pt x="17400" y="7952"/>
                    <a:pt x="16800" y="7746"/>
                    <a:pt x="16350" y="7952"/>
                  </a:cubicBezTo>
                  <a:cubicBezTo>
                    <a:pt x="16350" y="7952"/>
                    <a:pt x="15300" y="8363"/>
                    <a:pt x="15300" y="8157"/>
                  </a:cubicBezTo>
                  <a:cubicBezTo>
                    <a:pt x="15300" y="8363"/>
                    <a:pt x="17700" y="8363"/>
                    <a:pt x="17550" y="8774"/>
                  </a:cubicBezTo>
                  <a:cubicBezTo>
                    <a:pt x="17400" y="8980"/>
                    <a:pt x="16650" y="8980"/>
                    <a:pt x="16500" y="8774"/>
                  </a:cubicBezTo>
                  <a:cubicBezTo>
                    <a:pt x="16500" y="8774"/>
                    <a:pt x="15900" y="8980"/>
                    <a:pt x="15900" y="8980"/>
                  </a:cubicBezTo>
                  <a:cubicBezTo>
                    <a:pt x="16050" y="9186"/>
                    <a:pt x="16500" y="8980"/>
                    <a:pt x="16500" y="9186"/>
                  </a:cubicBezTo>
                  <a:cubicBezTo>
                    <a:pt x="16650" y="9186"/>
                    <a:pt x="16050" y="9392"/>
                    <a:pt x="16050" y="9597"/>
                  </a:cubicBezTo>
                  <a:cubicBezTo>
                    <a:pt x="16050" y="10009"/>
                    <a:pt x="16650" y="10214"/>
                    <a:pt x="16800" y="10214"/>
                  </a:cubicBezTo>
                  <a:cubicBezTo>
                    <a:pt x="17100" y="10420"/>
                    <a:pt x="17550" y="10420"/>
                    <a:pt x="17700" y="10832"/>
                  </a:cubicBezTo>
                  <a:cubicBezTo>
                    <a:pt x="17850" y="11037"/>
                    <a:pt x="17850" y="11243"/>
                    <a:pt x="18000" y="11243"/>
                  </a:cubicBezTo>
                  <a:cubicBezTo>
                    <a:pt x="18000" y="11243"/>
                    <a:pt x="18300" y="11037"/>
                    <a:pt x="18300" y="11037"/>
                  </a:cubicBezTo>
                  <a:cubicBezTo>
                    <a:pt x="18300" y="11037"/>
                    <a:pt x="18300" y="11449"/>
                    <a:pt x="18450" y="11449"/>
                  </a:cubicBezTo>
                  <a:cubicBezTo>
                    <a:pt x="18450" y="11449"/>
                    <a:pt x="18450" y="11037"/>
                    <a:pt x="18600" y="11037"/>
                  </a:cubicBezTo>
                  <a:cubicBezTo>
                    <a:pt x="18600" y="11037"/>
                    <a:pt x="18600" y="11449"/>
                    <a:pt x="18600" y="11449"/>
                  </a:cubicBezTo>
                  <a:cubicBezTo>
                    <a:pt x="18600" y="11654"/>
                    <a:pt x="18900" y="11449"/>
                    <a:pt x="19050" y="11449"/>
                  </a:cubicBezTo>
                  <a:cubicBezTo>
                    <a:pt x="19050" y="11449"/>
                    <a:pt x="19350" y="11654"/>
                    <a:pt x="19350" y="11860"/>
                  </a:cubicBezTo>
                  <a:cubicBezTo>
                    <a:pt x="19350" y="12066"/>
                    <a:pt x="19200" y="11860"/>
                    <a:pt x="19200" y="12066"/>
                  </a:cubicBezTo>
                  <a:cubicBezTo>
                    <a:pt x="19350" y="11860"/>
                    <a:pt x="20700" y="12477"/>
                    <a:pt x="20700" y="12477"/>
                  </a:cubicBezTo>
                  <a:cubicBezTo>
                    <a:pt x="20550" y="12683"/>
                    <a:pt x="20550" y="12683"/>
                    <a:pt x="20550" y="12683"/>
                  </a:cubicBezTo>
                  <a:cubicBezTo>
                    <a:pt x="20550" y="12889"/>
                    <a:pt x="20850" y="12683"/>
                    <a:pt x="20850" y="12683"/>
                  </a:cubicBezTo>
                  <a:cubicBezTo>
                    <a:pt x="21000" y="12477"/>
                    <a:pt x="21000" y="12683"/>
                    <a:pt x="21150" y="12889"/>
                  </a:cubicBezTo>
                  <a:cubicBezTo>
                    <a:pt x="21300" y="12889"/>
                    <a:pt x="21600" y="13300"/>
                    <a:pt x="21450" y="13506"/>
                  </a:cubicBezTo>
                  <a:cubicBezTo>
                    <a:pt x="21450" y="13506"/>
                    <a:pt x="21150" y="13506"/>
                    <a:pt x="21150" y="13506"/>
                  </a:cubicBezTo>
                  <a:cubicBezTo>
                    <a:pt x="21150" y="13712"/>
                    <a:pt x="21450" y="13712"/>
                    <a:pt x="21300" y="13917"/>
                  </a:cubicBezTo>
                  <a:cubicBezTo>
                    <a:pt x="21300" y="13917"/>
                    <a:pt x="20850" y="13917"/>
                    <a:pt x="20850" y="13917"/>
                  </a:cubicBezTo>
                  <a:cubicBezTo>
                    <a:pt x="20550" y="14123"/>
                    <a:pt x="20850" y="14123"/>
                    <a:pt x="20850" y="14329"/>
                  </a:cubicBezTo>
                  <a:cubicBezTo>
                    <a:pt x="21000" y="14740"/>
                    <a:pt x="20400" y="14329"/>
                    <a:pt x="20250" y="14329"/>
                  </a:cubicBezTo>
                  <a:cubicBezTo>
                    <a:pt x="20400" y="14534"/>
                    <a:pt x="20700" y="14740"/>
                    <a:pt x="20550" y="14946"/>
                  </a:cubicBezTo>
                  <a:cubicBezTo>
                    <a:pt x="20400" y="14946"/>
                    <a:pt x="19800" y="14946"/>
                    <a:pt x="19950" y="14740"/>
                  </a:cubicBezTo>
                  <a:cubicBezTo>
                    <a:pt x="19800" y="14946"/>
                    <a:pt x="20250" y="15357"/>
                    <a:pt x="20100" y="15563"/>
                  </a:cubicBezTo>
                  <a:cubicBezTo>
                    <a:pt x="19950" y="15563"/>
                    <a:pt x="19950" y="15152"/>
                    <a:pt x="19800" y="15357"/>
                  </a:cubicBezTo>
                  <a:cubicBezTo>
                    <a:pt x="19650" y="15563"/>
                    <a:pt x="20250" y="16592"/>
                    <a:pt x="19650" y="15974"/>
                  </a:cubicBezTo>
                  <a:cubicBezTo>
                    <a:pt x="19650" y="15974"/>
                    <a:pt x="19200" y="15563"/>
                    <a:pt x="19200" y="15563"/>
                  </a:cubicBezTo>
                  <a:cubicBezTo>
                    <a:pt x="19050" y="15769"/>
                    <a:pt x="19050" y="15974"/>
                    <a:pt x="18900" y="15974"/>
                  </a:cubicBezTo>
                  <a:cubicBezTo>
                    <a:pt x="18900" y="15769"/>
                    <a:pt x="19050" y="15563"/>
                    <a:pt x="19050" y="15357"/>
                  </a:cubicBezTo>
                  <a:cubicBezTo>
                    <a:pt x="19050" y="15563"/>
                    <a:pt x="18750" y="15563"/>
                    <a:pt x="18750" y="15563"/>
                  </a:cubicBezTo>
                  <a:cubicBezTo>
                    <a:pt x="18600" y="15357"/>
                    <a:pt x="18900" y="15152"/>
                    <a:pt x="18750" y="14946"/>
                  </a:cubicBezTo>
                  <a:cubicBezTo>
                    <a:pt x="18750" y="14946"/>
                    <a:pt x="18450" y="15152"/>
                    <a:pt x="18450" y="15152"/>
                  </a:cubicBezTo>
                  <a:cubicBezTo>
                    <a:pt x="18300" y="14946"/>
                    <a:pt x="18450" y="14534"/>
                    <a:pt x="18450" y="14534"/>
                  </a:cubicBezTo>
                  <a:cubicBezTo>
                    <a:pt x="18600" y="14534"/>
                    <a:pt x="19200" y="14123"/>
                    <a:pt x="19050" y="14123"/>
                  </a:cubicBezTo>
                  <a:cubicBezTo>
                    <a:pt x="18900" y="13917"/>
                    <a:pt x="18300" y="14740"/>
                    <a:pt x="18000" y="14534"/>
                  </a:cubicBezTo>
                  <a:cubicBezTo>
                    <a:pt x="18000" y="14534"/>
                    <a:pt x="18450" y="13917"/>
                    <a:pt x="18300" y="13917"/>
                  </a:cubicBezTo>
                  <a:cubicBezTo>
                    <a:pt x="18150" y="13917"/>
                    <a:pt x="18000" y="14329"/>
                    <a:pt x="17850" y="14123"/>
                  </a:cubicBezTo>
                  <a:cubicBezTo>
                    <a:pt x="17700" y="13917"/>
                    <a:pt x="17550" y="13917"/>
                    <a:pt x="17400" y="13712"/>
                  </a:cubicBezTo>
                  <a:cubicBezTo>
                    <a:pt x="17250" y="13506"/>
                    <a:pt x="17100" y="13300"/>
                    <a:pt x="16950" y="13506"/>
                  </a:cubicBezTo>
                  <a:cubicBezTo>
                    <a:pt x="16950" y="13712"/>
                    <a:pt x="16950" y="13712"/>
                    <a:pt x="16950" y="13917"/>
                  </a:cubicBezTo>
                  <a:cubicBezTo>
                    <a:pt x="16950" y="13917"/>
                    <a:pt x="16800" y="13917"/>
                    <a:pt x="16800" y="13917"/>
                  </a:cubicBezTo>
                  <a:cubicBezTo>
                    <a:pt x="16800" y="14123"/>
                    <a:pt x="17400" y="14534"/>
                    <a:pt x="16800" y="14534"/>
                  </a:cubicBezTo>
                  <a:cubicBezTo>
                    <a:pt x="16650" y="14534"/>
                    <a:pt x="16050" y="14329"/>
                    <a:pt x="16200" y="14123"/>
                  </a:cubicBezTo>
                  <a:cubicBezTo>
                    <a:pt x="16050" y="14534"/>
                    <a:pt x="16650" y="14946"/>
                    <a:pt x="16800" y="15152"/>
                  </a:cubicBezTo>
                  <a:cubicBezTo>
                    <a:pt x="17100" y="15152"/>
                    <a:pt x="17100" y="15769"/>
                    <a:pt x="17250" y="15974"/>
                  </a:cubicBezTo>
                  <a:cubicBezTo>
                    <a:pt x="17400" y="16180"/>
                    <a:pt x="17400" y="16386"/>
                    <a:pt x="17550" y="16386"/>
                  </a:cubicBezTo>
                  <a:cubicBezTo>
                    <a:pt x="17700" y="16386"/>
                    <a:pt x="17550" y="16180"/>
                    <a:pt x="17700" y="16180"/>
                  </a:cubicBezTo>
                  <a:cubicBezTo>
                    <a:pt x="17700" y="16180"/>
                    <a:pt x="17850" y="16386"/>
                    <a:pt x="17850" y="16592"/>
                  </a:cubicBezTo>
                  <a:cubicBezTo>
                    <a:pt x="18000" y="16797"/>
                    <a:pt x="18000" y="16592"/>
                    <a:pt x="18150" y="16386"/>
                  </a:cubicBezTo>
                  <a:cubicBezTo>
                    <a:pt x="18300" y="16386"/>
                    <a:pt x="18150" y="17209"/>
                    <a:pt x="18300" y="17003"/>
                  </a:cubicBezTo>
                  <a:cubicBezTo>
                    <a:pt x="18450" y="17003"/>
                    <a:pt x="18300" y="16797"/>
                    <a:pt x="18450" y="16592"/>
                  </a:cubicBezTo>
                  <a:cubicBezTo>
                    <a:pt x="18450" y="16592"/>
                    <a:pt x="18450" y="17003"/>
                    <a:pt x="18450" y="17209"/>
                  </a:cubicBezTo>
                  <a:cubicBezTo>
                    <a:pt x="18450" y="17414"/>
                    <a:pt x="18450" y="17414"/>
                    <a:pt x="18600" y="17620"/>
                  </a:cubicBezTo>
                  <a:cubicBezTo>
                    <a:pt x="18750" y="17620"/>
                    <a:pt x="18900" y="17826"/>
                    <a:pt x="18900" y="18032"/>
                  </a:cubicBezTo>
                  <a:cubicBezTo>
                    <a:pt x="19050" y="18032"/>
                    <a:pt x="19200" y="18854"/>
                    <a:pt x="19200" y="18854"/>
                  </a:cubicBezTo>
                  <a:cubicBezTo>
                    <a:pt x="19050" y="18649"/>
                    <a:pt x="19050" y="18443"/>
                    <a:pt x="19050" y="18443"/>
                  </a:cubicBezTo>
                  <a:cubicBezTo>
                    <a:pt x="18900" y="18443"/>
                    <a:pt x="19050" y="19266"/>
                    <a:pt x="19050" y="19266"/>
                  </a:cubicBezTo>
                  <a:cubicBezTo>
                    <a:pt x="19050" y="19266"/>
                    <a:pt x="18750" y="18443"/>
                    <a:pt x="18600" y="18237"/>
                  </a:cubicBezTo>
                  <a:cubicBezTo>
                    <a:pt x="18600" y="18237"/>
                    <a:pt x="18750" y="19060"/>
                    <a:pt x="18900" y="19266"/>
                  </a:cubicBezTo>
                  <a:cubicBezTo>
                    <a:pt x="18900" y="19883"/>
                    <a:pt x="18600" y="19266"/>
                    <a:pt x="18600" y="19472"/>
                  </a:cubicBezTo>
                  <a:cubicBezTo>
                    <a:pt x="18450" y="19677"/>
                    <a:pt x="19200" y="20089"/>
                    <a:pt x="19200" y="20294"/>
                  </a:cubicBezTo>
                  <a:cubicBezTo>
                    <a:pt x="19200" y="20500"/>
                    <a:pt x="17850" y="19266"/>
                    <a:pt x="17700" y="19266"/>
                  </a:cubicBezTo>
                  <a:cubicBezTo>
                    <a:pt x="17700" y="19266"/>
                    <a:pt x="17700" y="19472"/>
                    <a:pt x="17700" y="19472"/>
                  </a:cubicBezTo>
                  <a:cubicBezTo>
                    <a:pt x="17700" y="19677"/>
                    <a:pt x="17400" y="18854"/>
                    <a:pt x="17250" y="18854"/>
                  </a:cubicBezTo>
                  <a:cubicBezTo>
                    <a:pt x="17250" y="18854"/>
                    <a:pt x="17400" y="19266"/>
                    <a:pt x="17400" y="19266"/>
                  </a:cubicBezTo>
                  <a:cubicBezTo>
                    <a:pt x="17250" y="19472"/>
                    <a:pt x="16950" y="18649"/>
                    <a:pt x="16800" y="18443"/>
                  </a:cubicBezTo>
                  <a:cubicBezTo>
                    <a:pt x="16650" y="18237"/>
                    <a:pt x="16650" y="18649"/>
                    <a:pt x="16500" y="18854"/>
                  </a:cubicBezTo>
                  <a:cubicBezTo>
                    <a:pt x="16500" y="19060"/>
                    <a:pt x="16200" y="18237"/>
                    <a:pt x="16200" y="18237"/>
                  </a:cubicBezTo>
                  <a:cubicBezTo>
                    <a:pt x="16200" y="18237"/>
                    <a:pt x="15750" y="18237"/>
                    <a:pt x="15750" y="18237"/>
                  </a:cubicBezTo>
                  <a:cubicBezTo>
                    <a:pt x="15750" y="18443"/>
                    <a:pt x="15900" y="18649"/>
                    <a:pt x="16050" y="18649"/>
                  </a:cubicBezTo>
                  <a:cubicBezTo>
                    <a:pt x="16200" y="18854"/>
                    <a:pt x="16200" y="18854"/>
                    <a:pt x="16350" y="19060"/>
                  </a:cubicBezTo>
                  <a:cubicBezTo>
                    <a:pt x="16500" y="19266"/>
                    <a:pt x="16800" y="19472"/>
                    <a:pt x="17100" y="19677"/>
                  </a:cubicBezTo>
                  <a:cubicBezTo>
                    <a:pt x="17400" y="20089"/>
                    <a:pt x="17550" y="20294"/>
                    <a:pt x="17700" y="20706"/>
                  </a:cubicBezTo>
                  <a:cubicBezTo>
                    <a:pt x="18000" y="21323"/>
                    <a:pt x="18000" y="21323"/>
                    <a:pt x="17550" y="21117"/>
                  </a:cubicBezTo>
                  <a:cubicBezTo>
                    <a:pt x="16950" y="20706"/>
                    <a:pt x="15900" y="20912"/>
                    <a:pt x="15450" y="20089"/>
                  </a:cubicBezTo>
                  <a:cubicBezTo>
                    <a:pt x="15300" y="19677"/>
                    <a:pt x="14850" y="20089"/>
                    <a:pt x="14550" y="19677"/>
                  </a:cubicBezTo>
                  <a:cubicBezTo>
                    <a:pt x="14400" y="19472"/>
                    <a:pt x="13500" y="19060"/>
                    <a:pt x="13500" y="18854"/>
                  </a:cubicBezTo>
                  <a:cubicBezTo>
                    <a:pt x="13500" y="18649"/>
                    <a:pt x="13950" y="18854"/>
                    <a:pt x="13950" y="18649"/>
                  </a:cubicBezTo>
                  <a:cubicBezTo>
                    <a:pt x="14100" y="18443"/>
                    <a:pt x="13650" y="18237"/>
                    <a:pt x="13650" y="18237"/>
                  </a:cubicBezTo>
                  <a:cubicBezTo>
                    <a:pt x="13200" y="18032"/>
                    <a:pt x="12900" y="17620"/>
                    <a:pt x="12600" y="17414"/>
                  </a:cubicBezTo>
                  <a:cubicBezTo>
                    <a:pt x="12450" y="17209"/>
                    <a:pt x="12600" y="17003"/>
                    <a:pt x="12300" y="17003"/>
                  </a:cubicBezTo>
                  <a:cubicBezTo>
                    <a:pt x="12300" y="16797"/>
                    <a:pt x="11550" y="16797"/>
                    <a:pt x="11550" y="16797"/>
                  </a:cubicBezTo>
                  <a:cubicBezTo>
                    <a:pt x="11550" y="17003"/>
                    <a:pt x="11700" y="16592"/>
                    <a:pt x="11550" y="1679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8" name="Shape 1443">
              <a:extLst>
                <a:ext uri="{FF2B5EF4-FFF2-40B4-BE49-F238E27FC236}">
                  <a16:creationId xmlns:a16="http://schemas.microsoft.com/office/drawing/2014/main" xmlns="" id="{EBBD13F0-B5C2-41F8-BEE1-231879F7F874}"/>
                </a:ext>
              </a:extLst>
            </p:cNvPr>
            <p:cNvSpPr/>
            <p:nvPr/>
          </p:nvSpPr>
          <p:spPr>
            <a:xfrm>
              <a:off x="3176739" y="1353293"/>
              <a:ext cx="29200" cy="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91" h="13824" extrusionOk="0">
                  <a:moveTo>
                    <a:pt x="14876" y="10800"/>
                  </a:moveTo>
                  <a:cubicBezTo>
                    <a:pt x="14876" y="21600"/>
                    <a:pt x="-3124" y="0"/>
                    <a:pt x="476" y="0"/>
                  </a:cubicBezTo>
                  <a:cubicBezTo>
                    <a:pt x="7676" y="0"/>
                    <a:pt x="18476" y="0"/>
                    <a:pt x="14876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9" name="Shape 1444">
              <a:extLst>
                <a:ext uri="{FF2B5EF4-FFF2-40B4-BE49-F238E27FC236}">
                  <a16:creationId xmlns:a16="http://schemas.microsoft.com/office/drawing/2014/main" xmlns="" id="{14766198-A8E6-4142-B3A0-5F94481A3345}"/>
                </a:ext>
              </a:extLst>
            </p:cNvPr>
            <p:cNvSpPr/>
            <p:nvPr/>
          </p:nvSpPr>
          <p:spPr>
            <a:xfrm>
              <a:off x="3059492" y="1063302"/>
              <a:ext cx="42478" cy="1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11" h="21600" extrusionOk="0">
                  <a:moveTo>
                    <a:pt x="15811" y="10800"/>
                  </a:moveTo>
                  <a:cubicBezTo>
                    <a:pt x="18511" y="21600"/>
                    <a:pt x="5011" y="21600"/>
                    <a:pt x="2311" y="21600"/>
                  </a:cubicBezTo>
                  <a:cubicBezTo>
                    <a:pt x="-3089" y="10800"/>
                    <a:pt x="2311" y="0"/>
                    <a:pt x="5011" y="0"/>
                  </a:cubicBezTo>
                  <a:cubicBezTo>
                    <a:pt x="10411" y="0"/>
                    <a:pt x="15811" y="0"/>
                    <a:pt x="15811" y="10800"/>
                  </a:cubicBezTo>
                  <a:cubicBezTo>
                    <a:pt x="18511" y="21600"/>
                    <a:pt x="15811" y="0"/>
                    <a:pt x="15811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0" name="Shape 1445">
              <a:extLst>
                <a:ext uri="{FF2B5EF4-FFF2-40B4-BE49-F238E27FC236}">
                  <a16:creationId xmlns:a16="http://schemas.microsoft.com/office/drawing/2014/main" xmlns="" id="{CAAD3209-C5C0-4864-8109-A2E1627CD780}"/>
                </a:ext>
              </a:extLst>
            </p:cNvPr>
            <p:cNvSpPr/>
            <p:nvPr/>
          </p:nvSpPr>
          <p:spPr>
            <a:xfrm>
              <a:off x="2977091" y="1049813"/>
              <a:ext cx="68723" cy="6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1" h="20029" extrusionOk="0">
                  <a:moveTo>
                    <a:pt x="16909" y="15120"/>
                  </a:moveTo>
                  <a:cubicBezTo>
                    <a:pt x="13309" y="17280"/>
                    <a:pt x="9709" y="21600"/>
                    <a:pt x="4309" y="19440"/>
                  </a:cubicBezTo>
                  <a:cubicBezTo>
                    <a:pt x="-1091" y="15120"/>
                    <a:pt x="-1091" y="8640"/>
                    <a:pt x="2509" y="4320"/>
                  </a:cubicBezTo>
                  <a:cubicBezTo>
                    <a:pt x="4309" y="0"/>
                    <a:pt x="11509" y="0"/>
                    <a:pt x="15109" y="0"/>
                  </a:cubicBezTo>
                  <a:cubicBezTo>
                    <a:pt x="18709" y="0"/>
                    <a:pt x="20509" y="10800"/>
                    <a:pt x="16909" y="15120"/>
                  </a:cubicBezTo>
                  <a:cubicBezTo>
                    <a:pt x="15109" y="17280"/>
                    <a:pt x="20509" y="12960"/>
                    <a:pt x="16909" y="1512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1" name="Shape 1446">
              <a:extLst>
                <a:ext uri="{FF2B5EF4-FFF2-40B4-BE49-F238E27FC236}">
                  <a16:creationId xmlns:a16="http://schemas.microsoft.com/office/drawing/2014/main" xmlns="" id="{D5C35800-66D1-4B40-AE9B-F70C6C48CE63}"/>
                </a:ext>
              </a:extLst>
            </p:cNvPr>
            <p:cNvSpPr/>
            <p:nvPr/>
          </p:nvSpPr>
          <p:spPr>
            <a:xfrm>
              <a:off x="2906600" y="991365"/>
              <a:ext cx="30208" cy="2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16" h="21600" extrusionOk="0">
                  <a:moveTo>
                    <a:pt x="491" y="21600"/>
                  </a:moveTo>
                  <a:cubicBezTo>
                    <a:pt x="-2595" y="21600"/>
                    <a:pt x="9748" y="0"/>
                    <a:pt x="12834" y="0"/>
                  </a:cubicBezTo>
                  <a:cubicBezTo>
                    <a:pt x="19005" y="5400"/>
                    <a:pt x="6662" y="21600"/>
                    <a:pt x="491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2" name="Shape 1447">
              <a:extLst>
                <a:ext uri="{FF2B5EF4-FFF2-40B4-BE49-F238E27FC236}">
                  <a16:creationId xmlns:a16="http://schemas.microsoft.com/office/drawing/2014/main" xmlns="" id="{0456BE1D-05CB-48AD-BB06-1AC4FBF7B88D}"/>
                </a:ext>
              </a:extLst>
            </p:cNvPr>
            <p:cNvSpPr/>
            <p:nvPr/>
          </p:nvSpPr>
          <p:spPr>
            <a:xfrm>
              <a:off x="2973869" y="989988"/>
              <a:ext cx="19623" cy="1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478" h="15868" extrusionOk="0">
                  <a:moveTo>
                    <a:pt x="3200" y="15869"/>
                  </a:moveTo>
                  <a:cubicBezTo>
                    <a:pt x="3200" y="15869"/>
                    <a:pt x="-4000" y="1469"/>
                    <a:pt x="3200" y="1469"/>
                  </a:cubicBezTo>
                  <a:cubicBezTo>
                    <a:pt x="6800" y="-5731"/>
                    <a:pt x="17600" y="15869"/>
                    <a:pt x="3200" y="1586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3" name="Shape 1448">
              <a:extLst>
                <a:ext uri="{FF2B5EF4-FFF2-40B4-BE49-F238E27FC236}">
                  <a16:creationId xmlns:a16="http://schemas.microsoft.com/office/drawing/2014/main" xmlns="" id="{02601A80-D65C-4CCE-BECE-96C1B9E1ED78}"/>
                </a:ext>
              </a:extLst>
            </p:cNvPr>
            <p:cNvSpPr/>
            <p:nvPr/>
          </p:nvSpPr>
          <p:spPr>
            <a:xfrm>
              <a:off x="2928170" y="971133"/>
              <a:ext cx="26421" cy="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5274" extrusionOk="0">
                  <a:moveTo>
                    <a:pt x="0" y="10800"/>
                  </a:moveTo>
                  <a:cubicBezTo>
                    <a:pt x="8640" y="21600"/>
                    <a:pt x="21600" y="10800"/>
                    <a:pt x="17280" y="0"/>
                  </a:cubicBezTo>
                  <a:cubicBezTo>
                    <a:pt x="8640" y="0"/>
                    <a:pt x="0" y="10800"/>
                    <a:pt x="0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4" name="Shape 1449">
              <a:extLst>
                <a:ext uri="{FF2B5EF4-FFF2-40B4-BE49-F238E27FC236}">
                  <a16:creationId xmlns:a16="http://schemas.microsoft.com/office/drawing/2014/main" xmlns="" id="{14AFA488-50EF-42DE-B9CE-012567A18C5C}"/>
                </a:ext>
              </a:extLst>
            </p:cNvPr>
            <p:cNvSpPr/>
            <p:nvPr/>
          </p:nvSpPr>
          <p:spPr>
            <a:xfrm>
              <a:off x="2854880" y="724213"/>
              <a:ext cx="160179" cy="6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3" h="18535" extrusionOk="0">
                  <a:moveTo>
                    <a:pt x="19818" y="16259"/>
                  </a:moveTo>
                  <a:cubicBezTo>
                    <a:pt x="17326" y="16259"/>
                    <a:pt x="15664" y="14295"/>
                    <a:pt x="14003" y="14295"/>
                  </a:cubicBezTo>
                  <a:cubicBezTo>
                    <a:pt x="11511" y="14295"/>
                    <a:pt x="9849" y="18222"/>
                    <a:pt x="7357" y="18222"/>
                  </a:cubicBezTo>
                  <a:cubicBezTo>
                    <a:pt x="4864" y="20186"/>
                    <a:pt x="4034" y="12331"/>
                    <a:pt x="1541" y="10368"/>
                  </a:cubicBezTo>
                  <a:cubicBezTo>
                    <a:pt x="711" y="8404"/>
                    <a:pt x="-951" y="4477"/>
                    <a:pt x="711" y="550"/>
                  </a:cubicBezTo>
                  <a:cubicBezTo>
                    <a:pt x="1541" y="-1414"/>
                    <a:pt x="4864" y="2513"/>
                    <a:pt x="5695" y="2513"/>
                  </a:cubicBezTo>
                  <a:cubicBezTo>
                    <a:pt x="8187" y="4477"/>
                    <a:pt x="10680" y="550"/>
                    <a:pt x="13172" y="2513"/>
                  </a:cubicBezTo>
                  <a:cubicBezTo>
                    <a:pt x="14834" y="2513"/>
                    <a:pt x="15664" y="6441"/>
                    <a:pt x="17326" y="8404"/>
                  </a:cubicBezTo>
                  <a:cubicBezTo>
                    <a:pt x="17326" y="10368"/>
                    <a:pt x="19818" y="16259"/>
                    <a:pt x="19818" y="16259"/>
                  </a:cubicBezTo>
                  <a:cubicBezTo>
                    <a:pt x="18157" y="16259"/>
                    <a:pt x="20649" y="16259"/>
                    <a:pt x="19818" y="1625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5" name="Shape 1450">
              <a:extLst>
                <a:ext uri="{FF2B5EF4-FFF2-40B4-BE49-F238E27FC236}">
                  <a16:creationId xmlns:a16="http://schemas.microsoft.com/office/drawing/2014/main" xmlns="" id="{F305B64A-4677-4F85-8103-4F01A1EC2550}"/>
                </a:ext>
              </a:extLst>
            </p:cNvPr>
            <p:cNvSpPr/>
            <p:nvPr/>
          </p:nvSpPr>
          <p:spPr>
            <a:xfrm>
              <a:off x="1298049" y="1915291"/>
              <a:ext cx="173764" cy="11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8" h="19136" extrusionOk="0">
                  <a:moveTo>
                    <a:pt x="19432" y="18189"/>
                  </a:moveTo>
                  <a:cubicBezTo>
                    <a:pt x="18688" y="17053"/>
                    <a:pt x="17943" y="14779"/>
                    <a:pt x="17198" y="13642"/>
                  </a:cubicBezTo>
                  <a:cubicBezTo>
                    <a:pt x="16453" y="11368"/>
                    <a:pt x="14963" y="11368"/>
                    <a:pt x="13474" y="11368"/>
                  </a:cubicBezTo>
                  <a:cubicBezTo>
                    <a:pt x="11984" y="9095"/>
                    <a:pt x="11984" y="4547"/>
                    <a:pt x="9750" y="3411"/>
                  </a:cubicBezTo>
                  <a:cubicBezTo>
                    <a:pt x="9005" y="3411"/>
                    <a:pt x="6770" y="3411"/>
                    <a:pt x="5281" y="2274"/>
                  </a:cubicBezTo>
                  <a:cubicBezTo>
                    <a:pt x="4536" y="1137"/>
                    <a:pt x="3046" y="0"/>
                    <a:pt x="812" y="0"/>
                  </a:cubicBezTo>
                  <a:cubicBezTo>
                    <a:pt x="-678" y="0"/>
                    <a:pt x="67" y="2274"/>
                    <a:pt x="1556" y="2274"/>
                  </a:cubicBezTo>
                  <a:cubicBezTo>
                    <a:pt x="2301" y="2274"/>
                    <a:pt x="2301" y="2274"/>
                    <a:pt x="3046" y="3411"/>
                  </a:cubicBezTo>
                  <a:cubicBezTo>
                    <a:pt x="3046" y="3411"/>
                    <a:pt x="3791" y="4547"/>
                    <a:pt x="3791" y="4547"/>
                  </a:cubicBezTo>
                  <a:cubicBezTo>
                    <a:pt x="3046" y="4547"/>
                    <a:pt x="2301" y="3411"/>
                    <a:pt x="2301" y="2274"/>
                  </a:cubicBezTo>
                  <a:cubicBezTo>
                    <a:pt x="2301" y="2274"/>
                    <a:pt x="2301" y="4547"/>
                    <a:pt x="2301" y="4547"/>
                  </a:cubicBezTo>
                  <a:cubicBezTo>
                    <a:pt x="2301" y="6821"/>
                    <a:pt x="3791" y="6821"/>
                    <a:pt x="4536" y="6821"/>
                  </a:cubicBezTo>
                  <a:cubicBezTo>
                    <a:pt x="4536" y="6821"/>
                    <a:pt x="8260" y="10232"/>
                    <a:pt x="8260" y="10232"/>
                  </a:cubicBezTo>
                  <a:cubicBezTo>
                    <a:pt x="8260" y="10232"/>
                    <a:pt x="7515" y="10232"/>
                    <a:pt x="6770" y="11368"/>
                  </a:cubicBezTo>
                  <a:cubicBezTo>
                    <a:pt x="6770" y="11368"/>
                    <a:pt x="9750" y="11368"/>
                    <a:pt x="9750" y="11368"/>
                  </a:cubicBezTo>
                  <a:cubicBezTo>
                    <a:pt x="11239" y="12505"/>
                    <a:pt x="9750" y="13642"/>
                    <a:pt x="9750" y="13642"/>
                  </a:cubicBezTo>
                  <a:cubicBezTo>
                    <a:pt x="10494" y="14779"/>
                    <a:pt x="12729" y="13642"/>
                    <a:pt x="13474" y="13642"/>
                  </a:cubicBezTo>
                  <a:cubicBezTo>
                    <a:pt x="9750" y="14779"/>
                    <a:pt x="20922" y="21600"/>
                    <a:pt x="19432" y="18189"/>
                  </a:cubicBezTo>
                  <a:cubicBezTo>
                    <a:pt x="18688" y="17053"/>
                    <a:pt x="20177" y="20463"/>
                    <a:pt x="19432" y="1818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6" name="Shape 1451">
              <a:extLst>
                <a:ext uri="{FF2B5EF4-FFF2-40B4-BE49-F238E27FC236}">
                  <a16:creationId xmlns:a16="http://schemas.microsoft.com/office/drawing/2014/main" xmlns="" id="{2229E19E-510B-4B6D-B1A2-9642DB8CAD46}"/>
                </a:ext>
              </a:extLst>
            </p:cNvPr>
            <p:cNvSpPr/>
            <p:nvPr/>
          </p:nvSpPr>
          <p:spPr>
            <a:xfrm>
              <a:off x="1146260" y="1769171"/>
              <a:ext cx="70685" cy="92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78" h="21600" extrusionOk="0">
                  <a:moveTo>
                    <a:pt x="17068" y="21600"/>
                  </a:moveTo>
                  <a:cubicBezTo>
                    <a:pt x="17068" y="21600"/>
                    <a:pt x="17068" y="21600"/>
                    <a:pt x="17068" y="21600"/>
                  </a:cubicBezTo>
                  <a:cubicBezTo>
                    <a:pt x="17068" y="20057"/>
                    <a:pt x="13745" y="16971"/>
                    <a:pt x="12083" y="16971"/>
                  </a:cubicBezTo>
                  <a:cubicBezTo>
                    <a:pt x="10422" y="13886"/>
                    <a:pt x="12083" y="12343"/>
                    <a:pt x="10422" y="10800"/>
                  </a:cubicBezTo>
                  <a:cubicBezTo>
                    <a:pt x="8760" y="9257"/>
                    <a:pt x="8760" y="9257"/>
                    <a:pt x="8760" y="7714"/>
                  </a:cubicBezTo>
                  <a:cubicBezTo>
                    <a:pt x="7099" y="4629"/>
                    <a:pt x="8760" y="4629"/>
                    <a:pt x="10422" y="3086"/>
                  </a:cubicBezTo>
                  <a:cubicBezTo>
                    <a:pt x="13745" y="0"/>
                    <a:pt x="3776" y="4629"/>
                    <a:pt x="5437" y="6171"/>
                  </a:cubicBezTo>
                  <a:cubicBezTo>
                    <a:pt x="3776" y="4629"/>
                    <a:pt x="8760" y="1543"/>
                    <a:pt x="8760" y="1543"/>
                  </a:cubicBezTo>
                  <a:cubicBezTo>
                    <a:pt x="7099" y="0"/>
                    <a:pt x="453" y="0"/>
                    <a:pt x="453" y="0"/>
                  </a:cubicBezTo>
                  <a:cubicBezTo>
                    <a:pt x="-1209" y="1543"/>
                    <a:pt x="2114" y="7714"/>
                    <a:pt x="3776" y="9257"/>
                  </a:cubicBezTo>
                  <a:cubicBezTo>
                    <a:pt x="7099" y="12343"/>
                    <a:pt x="12083" y="20057"/>
                    <a:pt x="17068" y="21600"/>
                  </a:cubicBezTo>
                  <a:cubicBezTo>
                    <a:pt x="20391" y="21600"/>
                    <a:pt x="12083" y="20057"/>
                    <a:pt x="17068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7" name="Shape 1452">
              <a:extLst>
                <a:ext uri="{FF2B5EF4-FFF2-40B4-BE49-F238E27FC236}">
                  <a16:creationId xmlns:a16="http://schemas.microsoft.com/office/drawing/2014/main" xmlns="" id="{824A23D4-274B-4CE3-B7AF-E3D99E918FB7}"/>
                </a:ext>
              </a:extLst>
            </p:cNvPr>
            <p:cNvSpPr/>
            <p:nvPr/>
          </p:nvSpPr>
          <p:spPr>
            <a:xfrm>
              <a:off x="1155939" y="1668882"/>
              <a:ext cx="15306" cy="1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258" h="13461" extrusionOk="0">
                  <a:moveTo>
                    <a:pt x="10021" y="11902"/>
                  </a:moveTo>
                  <a:cubicBezTo>
                    <a:pt x="4621" y="6502"/>
                    <a:pt x="-6179" y="6502"/>
                    <a:pt x="4621" y="1102"/>
                  </a:cubicBezTo>
                  <a:cubicBezTo>
                    <a:pt x="10021" y="-4298"/>
                    <a:pt x="15421" y="11902"/>
                    <a:pt x="10021" y="11902"/>
                  </a:cubicBezTo>
                  <a:cubicBezTo>
                    <a:pt x="10021" y="11902"/>
                    <a:pt x="10021" y="11902"/>
                    <a:pt x="10021" y="11902"/>
                  </a:cubicBezTo>
                  <a:cubicBezTo>
                    <a:pt x="4621" y="6502"/>
                    <a:pt x="15421" y="17302"/>
                    <a:pt x="10021" y="1190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8" name="Shape 1453">
              <a:extLst>
                <a:ext uri="{FF2B5EF4-FFF2-40B4-BE49-F238E27FC236}">
                  <a16:creationId xmlns:a16="http://schemas.microsoft.com/office/drawing/2014/main" xmlns="" id="{7620E3FC-D088-4061-8A99-B208CC8A05E4}"/>
                </a:ext>
              </a:extLst>
            </p:cNvPr>
            <p:cNvSpPr/>
            <p:nvPr/>
          </p:nvSpPr>
          <p:spPr>
            <a:xfrm>
              <a:off x="1114511" y="1636630"/>
              <a:ext cx="35658" cy="3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9" h="19008" extrusionOk="0">
                  <a:moveTo>
                    <a:pt x="18000" y="4608"/>
                  </a:moveTo>
                  <a:cubicBezTo>
                    <a:pt x="14400" y="4608"/>
                    <a:pt x="3600" y="-2592"/>
                    <a:pt x="0" y="1008"/>
                  </a:cubicBezTo>
                  <a:cubicBezTo>
                    <a:pt x="3600" y="-2592"/>
                    <a:pt x="7200" y="11808"/>
                    <a:pt x="3600" y="8208"/>
                  </a:cubicBezTo>
                  <a:cubicBezTo>
                    <a:pt x="3600" y="11808"/>
                    <a:pt x="3600" y="15408"/>
                    <a:pt x="3600" y="19008"/>
                  </a:cubicBezTo>
                  <a:cubicBezTo>
                    <a:pt x="3600" y="15408"/>
                    <a:pt x="18000" y="11808"/>
                    <a:pt x="18000" y="15408"/>
                  </a:cubicBezTo>
                  <a:cubicBezTo>
                    <a:pt x="18000" y="11808"/>
                    <a:pt x="14400" y="11808"/>
                    <a:pt x="10800" y="8208"/>
                  </a:cubicBezTo>
                  <a:cubicBezTo>
                    <a:pt x="14400" y="11808"/>
                    <a:pt x="21600" y="4608"/>
                    <a:pt x="18000" y="4608"/>
                  </a:cubicBezTo>
                  <a:cubicBezTo>
                    <a:pt x="14400" y="4608"/>
                    <a:pt x="21600" y="4608"/>
                    <a:pt x="18000" y="460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9" name="Shape 1454">
              <a:extLst>
                <a:ext uri="{FF2B5EF4-FFF2-40B4-BE49-F238E27FC236}">
                  <a16:creationId xmlns:a16="http://schemas.microsoft.com/office/drawing/2014/main" xmlns="" id="{6AF4FE39-1A20-442F-9CB4-899E23BB86F3}"/>
                </a:ext>
              </a:extLst>
            </p:cNvPr>
            <p:cNvSpPr/>
            <p:nvPr/>
          </p:nvSpPr>
          <p:spPr>
            <a:xfrm>
              <a:off x="1103400" y="1643283"/>
              <a:ext cx="13221" cy="3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550" h="18735" extrusionOk="0">
                  <a:moveTo>
                    <a:pt x="4800" y="0"/>
                  </a:moveTo>
                  <a:cubicBezTo>
                    <a:pt x="-6000" y="0"/>
                    <a:pt x="4800" y="3600"/>
                    <a:pt x="4800" y="7200"/>
                  </a:cubicBezTo>
                  <a:cubicBezTo>
                    <a:pt x="4800" y="10800"/>
                    <a:pt x="-600" y="18000"/>
                    <a:pt x="4800" y="18000"/>
                  </a:cubicBezTo>
                  <a:cubicBezTo>
                    <a:pt x="10200" y="21600"/>
                    <a:pt x="10200" y="10800"/>
                    <a:pt x="10200" y="10800"/>
                  </a:cubicBezTo>
                  <a:cubicBezTo>
                    <a:pt x="10200" y="7200"/>
                    <a:pt x="15600" y="0"/>
                    <a:pt x="48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0" name="Shape 1455">
              <a:extLst>
                <a:ext uri="{FF2B5EF4-FFF2-40B4-BE49-F238E27FC236}">
                  <a16:creationId xmlns:a16="http://schemas.microsoft.com/office/drawing/2014/main" xmlns="" id="{8A6B32A7-B573-4C18-A5A5-42852DB75B93}"/>
                </a:ext>
              </a:extLst>
            </p:cNvPr>
            <p:cNvSpPr/>
            <p:nvPr/>
          </p:nvSpPr>
          <p:spPr>
            <a:xfrm>
              <a:off x="1061719" y="1618416"/>
              <a:ext cx="28071" cy="53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6" h="16195" extrusionOk="0">
                  <a:moveTo>
                    <a:pt x="13666" y="15627"/>
                  </a:moveTo>
                  <a:cubicBezTo>
                    <a:pt x="13666" y="13664"/>
                    <a:pt x="5026" y="7773"/>
                    <a:pt x="5026" y="7773"/>
                  </a:cubicBezTo>
                  <a:cubicBezTo>
                    <a:pt x="13666" y="3846"/>
                    <a:pt x="-3614" y="3846"/>
                    <a:pt x="706" y="1882"/>
                  </a:cubicBezTo>
                  <a:cubicBezTo>
                    <a:pt x="5026" y="-4009"/>
                    <a:pt x="17986" y="5809"/>
                    <a:pt x="17986" y="5809"/>
                  </a:cubicBezTo>
                  <a:cubicBezTo>
                    <a:pt x="17986" y="7773"/>
                    <a:pt x="17986" y="17591"/>
                    <a:pt x="13666" y="15627"/>
                  </a:cubicBezTo>
                  <a:cubicBezTo>
                    <a:pt x="13666" y="13664"/>
                    <a:pt x="17986" y="17591"/>
                    <a:pt x="13666" y="1562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1" name="Shape 1456">
              <a:extLst>
                <a:ext uri="{FF2B5EF4-FFF2-40B4-BE49-F238E27FC236}">
                  <a16:creationId xmlns:a16="http://schemas.microsoft.com/office/drawing/2014/main" xmlns="" id="{18830257-E817-4342-816D-F356679BD66F}"/>
                </a:ext>
              </a:extLst>
            </p:cNvPr>
            <p:cNvSpPr/>
            <p:nvPr/>
          </p:nvSpPr>
          <p:spPr>
            <a:xfrm>
              <a:off x="1029110" y="1582041"/>
              <a:ext cx="47196" cy="3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571" extrusionOk="0">
                  <a:moveTo>
                    <a:pt x="12343" y="16706"/>
                  </a:moveTo>
                  <a:cubicBezTo>
                    <a:pt x="6171" y="10535"/>
                    <a:pt x="3086" y="10535"/>
                    <a:pt x="6171" y="7449"/>
                  </a:cubicBezTo>
                  <a:cubicBezTo>
                    <a:pt x="6171" y="4363"/>
                    <a:pt x="0" y="4363"/>
                    <a:pt x="0" y="4363"/>
                  </a:cubicBezTo>
                  <a:cubicBezTo>
                    <a:pt x="0" y="1278"/>
                    <a:pt x="12343" y="-1808"/>
                    <a:pt x="15429" y="1278"/>
                  </a:cubicBezTo>
                  <a:cubicBezTo>
                    <a:pt x="15429" y="1278"/>
                    <a:pt x="9257" y="4363"/>
                    <a:pt x="12343" y="7449"/>
                  </a:cubicBezTo>
                  <a:cubicBezTo>
                    <a:pt x="15429" y="7449"/>
                    <a:pt x="21600" y="10535"/>
                    <a:pt x="21600" y="10535"/>
                  </a:cubicBezTo>
                  <a:cubicBezTo>
                    <a:pt x="21600" y="13621"/>
                    <a:pt x="15429" y="13621"/>
                    <a:pt x="15429" y="13621"/>
                  </a:cubicBezTo>
                  <a:cubicBezTo>
                    <a:pt x="12343" y="13621"/>
                    <a:pt x="15429" y="19792"/>
                    <a:pt x="12343" y="16706"/>
                  </a:cubicBezTo>
                  <a:cubicBezTo>
                    <a:pt x="6171" y="13621"/>
                    <a:pt x="12343" y="16706"/>
                    <a:pt x="12343" y="1670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2" name="Shape 1457">
              <a:extLst>
                <a:ext uri="{FF2B5EF4-FFF2-40B4-BE49-F238E27FC236}">
                  <a16:creationId xmlns:a16="http://schemas.microsoft.com/office/drawing/2014/main" xmlns="" id="{76EB1CAD-DD1A-47A8-927D-CB8CD537A3E9}"/>
                </a:ext>
              </a:extLst>
            </p:cNvPr>
            <p:cNvSpPr/>
            <p:nvPr/>
          </p:nvSpPr>
          <p:spPr>
            <a:xfrm>
              <a:off x="1086746" y="1583476"/>
              <a:ext cx="29117" cy="5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992" h="17976" extrusionOk="0">
                  <a:moveTo>
                    <a:pt x="4239" y="17283"/>
                  </a:moveTo>
                  <a:cubicBezTo>
                    <a:pt x="7325" y="14883"/>
                    <a:pt x="10411" y="14883"/>
                    <a:pt x="7325" y="12483"/>
                  </a:cubicBezTo>
                  <a:cubicBezTo>
                    <a:pt x="7325" y="10083"/>
                    <a:pt x="1153" y="10083"/>
                    <a:pt x="1153" y="7683"/>
                  </a:cubicBezTo>
                  <a:cubicBezTo>
                    <a:pt x="4239" y="5283"/>
                    <a:pt x="-5018" y="-1917"/>
                    <a:pt x="4239" y="483"/>
                  </a:cubicBezTo>
                  <a:cubicBezTo>
                    <a:pt x="13496" y="2883"/>
                    <a:pt x="13496" y="5283"/>
                    <a:pt x="13496" y="10083"/>
                  </a:cubicBezTo>
                  <a:cubicBezTo>
                    <a:pt x="16582" y="14883"/>
                    <a:pt x="4239" y="17283"/>
                    <a:pt x="4239" y="17283"/>
                  </a:cubicBezTo>
                  <a:cubicBezTo>
                    <a:pt x="4239" y="17283"/>
                    <a:pt x="4239" y="17283"/>
                    <a:pt x="4239" y="17283"/>
                  </a:cubicBezTo>
                  <a:cubicBezTo>
                    <a:pt x="7325" y="14883"/>
                    <a:pt x="1153" y="19683"/>
                    <a:pt x="4239" y="1728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3" name="Shape 1458">
              <a:extLst>
                <a:ext uri="{FF2B5EF4-FFF2-40B4-BE49-F238E27FC236}">
                  <a16:creationId xmlns:a16="http://schemas.microsoft.com/office/drawing/2014/main" xmlns="" id="{2611F46F-00C9-4D6D-B9E2-9FC2E43E9E62}"/>
                </a:ext>
              </a:extLst>
            </p:cNvPr>
            <p:cNvSpPr/>
            <p:nvPr/>
          </p:nvSpPr>
          <p:spPr>
            <a:xfrm>
              <a:off x="1062819" y="1591578"/>
              <a:ext cx="20227" cy="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21600"/>
                  </a:moveTo>
                  <a:cubicBezTo>
                    <a:pt x="7200" y="21600"/>
                    <a:pt x="0" y="21600"/>
                    <a:pt x="0" y="0"/>
                  </a:cubicBezTo>
                  <a:cubicBezTo>
                    <a:pt x="0" y="0"/>
                    <a:pt x="14400" y="0"/>
                    <a:pt x="21600" y="0"/>
                  </a:cubicBezTo>
                  <a:cubicBezTo>
                    <a:pt x="21600" y="0"/>
                    <a:pt x="14400" y="21600"/>
                    <a:pt x="1440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4" name="Shape 1459">
              <a:extLst>
                <a:ext uri="{FF2B5EF4-FFF2-40B4-BE49-F238E27FC236}">
                  <a16:creationId xmlns:a16="http://schemas.microsoft.com/office/drawing/2014/main" xmlns="" id="{9230E1E8-CAAC-45B8-B8B2-D13FCF846F1C}"/>
                </a:ext>
              </a:extLst>
            </p:cNvPr>
            <p:cNvSpPr/>
            <p:nvPr/>
          </p:nvSpPr>
          <p:spPr>
            <a:xfrm>
              <a:off x="430738" y="1601892"/>
              <a:ext cx="81058" cy="36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6" h="17641" extrusionOk="0">
                  <a:moveTo>
                    <a:pt x="16200" y="1372"/>
                  </a:moveTo>
                  <a:cubicBezTo>
                    <a:pt x="14539" y="1372"/>
                    <a:pt x="12877" y="1372"/>
                    <a:pt x="11216" y="1372"/>
                  </a:cubicBezTo>
                  <a:cubicBezTo>
                    <a:pt x="9554" y="1372"/>
                    <a:pt x="9554" y="1372"/>
                    <a:pt x="7893" y="1372"/>
                  </a:cubicBezTo>
                  <a:cubicBezTo>
                    <a:pt x="4570" y="4457"/>
                    <a:pt x="6231" y="10629"/>
                    <a:pt x="7893" y="10629"/>
                  </a:cubicBezTo>
                  <a:cubicBezTo>
                    <a:pt x="6231" y="10629"/>
                    <a:pt x="2908" y="1372"/>
                    <a:pt x="1247" y="7543"/>
                  </a:cubicBezTo>
                  <a:cubicBezTo>
                    <a:pt x="-415" y="10629"/>
                    <a:pt x="-415" y="13715"/>
                    <a:pt x="1247" y="16800"/>
                  </a:cubicBezTo>
                  <a:cubicBezTo>
                    <a:pt x="2908" y="19886"/>
                    <a:pt x="16200" y="13715"/>
                    <a:pt x="17862" y="10629"/>
                  </a:cubicBezTo>
                  <a:cubicBezTo>
                    <a:pt x="17862" y="10629"/>
                    <a:pt x="16200" y="7543"/>
                    <a:pt x="14539" y="7543"/>
                  </a:cubicBezTo>
                  <a:cubicBezTo>
                    <a:pt x="16200" y="7543"/>
                    <a:pt x="19523" y="7543"/>
                    <a:pt x="19523" y="7543"/>
                  </a:cubicBezTo>
                  <a:cubicBezTo>
                    <a:pt x="21185" y="4457"/>
                    <a:pt x="17862" y="-1714"/>
                    <a:pt x="16200" y="1372"/>
                  </a:cubicBezTo>
                  <a:cubicBezTo>
                    <a:pt x="14539" y="1372"/>
                    <a:pt x="17862" y="-1714"/>
                    <a:pt x="16200" y="137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5" name="Shape 1460">
              <a:extLst>
                <a:ext uri="{FF2B5EF4-FFF2-40B4-BE49-F238E27FC236}">
                  <a16:creationId xmlns:a16="http://schemas.microsoft.com/office/drawing/2014/main" xmlns="" id="{E9830E66-F134-44B0-8615-199287EC3E15}"/>
                </a:ext>
              </a:extLst>
            </p:cNvPr>
            <p:cNvSpPr/>
            <p:nvPr/>
          </p:nvSpPr>
          <p:spPr>
            <a:xfrm>
              <a:off x="472354" y="1567570"/>
              <a:ext cx="44347" cy="3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59" h="14962" extrusionOk="0">
                  <a:moveTo>
                    <a:pt x="1559" y="14071"/>
                  </a:moveTo>
                  <a:cubicBezTo>
                    <a:pt x="4259" y="10986"/>
                    <a:pt x="6959" y="10986"/>
                    <a:pt x="9659" y="7900"/>
                  </a:cubicBezTo>
                  <a:cubicBezTo>
                    <a:pt x="12359" y="7900"/>
                    <a:pt x="17759" y="7900"/>
                    <a:pt x="17759" y="7900"/>
                  </a:cubicBezTo>
                  <a:cubicBezTo>
                    <a:pt x="17759" y="7900"/>
                    <a:pt x="15059" y="-4443"/>
                    <a:pt x="9659" y="1728"/>
                  </a:cubicBezTo>
                  <a:cubicBezTo>
                    <a:pt x="9659" y="1728"/>
                    <a:pt x="-1141" y="10986"/>
                    <a:pt x="1559" y="14071"/>
                  </a:cubicBezTo>
                  <a:cubicBezTo>
                    <a:pt x="1559" y="14071"/>
                    <a:pt x="1559" y="14071"/>
                    <a:pt x="1559" y="14071"/>
                  </a:cubicBezTo>
                  <a:cubicBezTo>
                    <a:pt x="6959" y="10986"/>
                    <a:pt x="-3841" y="17157"/>
                    <a:pt x="1559" y="140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6" name="Shape 1461">
              <a:extLst>
                <a:ext uri="{FF2B5EF4-FFF2-40B4-BE49-F238E27FC236}">
                  <a16:creationId xmlns:a16="http://schemas.microsoft.com/office/drawing/2014/main" xmlns="" id="{942D8657-4C3F-4F23-B927-E373449575EE}"/>
                </a:ext>
              </a:extLst>
            </p:cNvPr>
            <p:cNvSpPr/>
            <p:nvPr/>
          </p:nvSpPr>
          <p:spPr>
            <a:xfrm>
              <a:off x="94903" y="1737697"/>
              <a:ext cx="53082" cy="2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92" h="21600" extrusionOk="0">
                  <a:moveTo>
                    <a:pt x="16968" y="10800"/>
                  </a:moveTo>
                  <a:cubicBezTo>
                    <a:pt x="19128" y="10800"/>
                    <a:pt x="14808" y="5400"/>
                    <a:pt x="16968" y="5400"/>
                  </a:cubicBezTo>
                  <a:cubicBezTo>
                    <a:pt x="14808" y="0"/>
                    <a:pt x="12648" y="0"/>
                    <a:pt x="10488" y="0"/>
                  </a:cubicBezTo>
                  <a:cubicBezTo>
                    <a:pt x="8328" y="5400"/>
                    <a:pt x="4008" y="5400"/>
                    <a:pt x="1848" y="10800"/>
                  </a:cubicBezTo>
                  <a:cubicBezTo>
                    <a:pt x="-2472" y="16200"/>
                    <a:pt x="1848" y="21600"/>
                    <a:pt x="4008" y="21600"/>
                  </a:cubicBezTo>
                  <a:cubicBezTo>
                    <a:pt x="8328" y="21600"/>
                    <a:pt x="12648" y="5400"/>
                    <a:pt x="16968" y="10800"/>
                  </a:cubicBezTo>
                  <a:cubicBezTo>
                    <a:pt x="19128" y="10800"/>
                    <a:pt x="12648" y="5400"/>
                    <a:pt x="16968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7" name="Shape 1462">
              <a:extLst>
                <a:ext uri="{FF2B5EF4-FFF2-40B4-BE49-F238E27FC236}">
                  <a16:creationId xmlns:a16="http://schemas.microsoft.com/office/drawing/2014/main" xmlns="" id="{E075E86E-79C0-40C2-A26A-D87023F4EF78}"/>
                </a:ext>
              </a:extLst>
            </p:cNvPr>
            <p:cNvSpPr/>
            <p:nvPr/>
          </p:nvSpPr>
          <p:spPr>
            <a:xfrm>
              <a:off x="8787" y="1781615"/>
              <a:ext cx="38206" cy="2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48" extrusionOk="0">
                  <a:moveTo>
                    <a:pt x="21600" y="4988"/>
                  </a:moveTo>
                  <a:cubicBezTo>
                    <a:pt x="21600" y="-3652"/>
                    <a:pt x="14400" y="668"/>
                    <a:pt x="10800" y="4988"/>
                  </a:cubicBezTo>
                  <a:cubicBezTo>
                    <a:pt x="10800" y="4988"/>
                    <a:pt x="10800" y="9308"/>
                    <a:pt x="10800" y="13628"/>
                  </a:cubicBezTo>
                  <a:cubicBezTo>
                    <a:pt x="7200" y="13628"/>
                    <a:pt x="0" y="17948"/>
                    <a:pt x="0" y="17948"/>
                  </a:cubicBezTo>
                  <a:cubicBezTo>
                    <a:pt x="0" y="17948"/>
                    <a:pt x="21600" y="17948"/>
                    <a:pt x="21600" y="498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8" name="Shape 1463">
              <a:extLst>
                <a:ext uri="{FF2B5EF4-FFF2-40B4-BE49-F238E27FC236}">
                  <a16:creationId xmlns:a16="http://schemas.microsoft.com/office/drawing/2014/main" xmlns="" id="{9FD6CB8B-1AC9-43D0-A385-81138FCCCCDF}"/>
                </a:ext>
              </a:extLst>
            </p:cNvPr>
            <p:cNvSpPr/>
            <p:nvPr/>
          </p:nvSpPr>
          <p:spPr>
            <a:xfrm>
              <a:off x="2249451" y="963350"/>
              <a:ext cx="130564" cy="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1" h="19184" extrusionOk="0">
                  <a:moveTo>
                    <a:pt x="19543" y="13511"/>
                  </a:moveTo>
                  <a:cubicBezTo>
                    <a:pt x="15429" y="15172"/>
                    <a:pt x="19543" y="11849"/>
                    <a:pt x="18514" y="10188"/>
                  </a:cubicBezTo>
                  <a:cubicBezTo>
                    <a:pt x="17486" y="10188"/>
                    <a:pt x="15429" y="5203"/>
                    <a:pt x="14400" y="5203"/>
                  </a:cubicBezTo>
                  <a:cubicBezTo>
                    <a:pt x="12343" y="5203"/>
                    <a:pt x="10286" y="219"/>
                    <a:pt x="8229" y="219"/>
                  </a:cubicBezTo>
                  <a:cubicBezTo>
                    <a:pt x="6171" y="-1443"/>
                    <a:pt x="6171" y="6865"/>
                    <a:pt x="5143" y="8526"/>
                  </a:cubicBezTo>
                  <a:cubicBezTo>
                    <a:pt x="4114" y="8526"/>
                    <a:pt x="0" y="8526"/>
                    <a:pt x="0" y="11849"/>
                  </a:cubicBezTo>
                  <a:cubicBezTo>
                    <a:pt x="1029" y="15172"/>
                    <a:pt x="6171" y="16834"/>
                    <a:pt x="7200" y="16834"/>
                  </a:cubicBezTo>
                  <a:cubicBezTo>
                    <a:pt x="9257" y="18495"/>
                    <a:pt x="13371" y="20157"/>
                    <a:pt x="15429" y="18495"/>
                  </a:cubicBezTo>
                  <a:cubicBezTo>
                    <a:pt x="15429" y="18495"/>
                    <a:pt x="20571" y="15172"/>
                    <a:pt x="20571" y="13511"/>
                  </a:cubicBezTo>
                  <a:cubicBezTo>
                    <a:pt x="20571" y="13511"/>
                    <a:pt x="19543" y="13511"/>
                    <a:pt x="19543" y="13511"/>
                  </a:cubicBezTo>
                  <a:cubicBezTo>
                    <a:pt x="18514" y="15172"/>
                    <a:pt x="21600" y="13511"/>
                    <a:pt x="19543" y="1351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9" name="Shape 1464">
              <a:extLst>
                <a:ext uri="{FF2B5EF4-FFF2-40B4-BE49-F238E27FC236}">
                  <a16:creationId xmlns:a16="http://schemas.microsoft.com/office/drawing/2014/main" xmlns="" id="{D9F5B3D0-9342-4B7C-9232-9BF0E1C90155}"/>
                </a:ext>
              </a:extLst>
            </p:cNvPr>
            <p:cNvSpPr/>
            <p:nvPr/>
          </p:nvSpPr>
          <p:spPr>
            <a:xfrm>
              <a:off x="2211966" y="1003298"/>
              <a:ext cx="19098" cy="1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237" h="17067" extrusionOk="0">
                  <a:moveTo>
                    <a:pt x="2419" y="17067"/>
                  </a:moveTo>
                  <a:cubicBezTo>
                    <a:pt x="-6221" y="17067"/>
                    <a:pt x="11059" y="-4533"/>
                    <a:pt x="11059" y="867"/>
                  </a:cubicBezTo>
                  <a:cubicBezTo>
                    <a:pt x="15379" y="867"/>
                    <a:pt x="6739" y="17067"/>
                    <a:pt x="2419" y="17067"/>
                  </a:cubicBezTo>
                  <a:cubicBezTo>
                    <a:pt x="-1901" y="17067"/>
                    <a:pt x="11059" y="17067"/>
                    <a:pt x="2419" y="170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0" name="Shape 1465">
              <a:extLst>
                <a:ext uri="{FF2B5EF4-FFF2-40B4-BE49-F238E27FC236}">
                  <a16:creationId xmlns:a16="http://schemas.microsoft.com/office/drawing/2014/main" xmlns="" id="{10982DA3-788C-4FCC-9B53-934153D96F1D}"/>
                </a:ext>
              </a:extLst>
            </p:cNvPr>
            <p:cNvSpPr/>
            <p:nvPr/>
          </p:nvSpPr>
          <p:spPr>
            <a:xfrm>
              <a:off x="2163490" y="1022835"/>
              <a:ext cx="10115" cy="1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8100" y="21600"/>
                  </a:moveTo>
                  <a:cubicBezTo>
                    <a:pt x="-2700" y="21600"/>
                    <a:pt x="-2700" y="10800"/>
                    <a:pt x="8100" y="0"/>
                  </a:cubicBezTo>
                  <a:cubicBezTo>
                    <a:pt x="18900" y="0"/>
                    <a:pt x="18900" y="21600"/>
                    <a:pt x="810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1" name="Shape 1466">
              <a:extLst>
                <a:ext uri="{FF2B5EF4-FFF2-40B4-BE49-F238E27FC236}">
                  <a16:creationId xmlns:a16="http://schemas.microsoft.com/office/drawing/2014/main" xmlns="" id="{0A170372-601B-48AE-846E-C481EA25889B}"/>
                </a:ext>
              </a:extLst>
            </p:cNvPr>
            <p:cNvSpPr/>
            <p:nvPr/>
          </p:nvSpPr>
          <p:spPr>
            <a:xfrm>
              <a:off x="1601406" y="751024"/>
              <a:ext cx="600850" cy="284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0725" extrusionOk="0">
                  <a:moveTo>
                    <a:pt x="19275" y="19339"/>
                  </a:moveTo>
                  <a:cubicBezTo>
                    <a:pt x="18805" y="19339"/>
                    <a:pt x="18336" y="19339"/>
                    <a:pt x="17631" y="19339"/>
                  </a:cubicBezTo>
                  <a:cubicBezTo>
                    <a:pt x="17397" y="19339"/>
                    <a:pt x="17162" y="19339"/>
                    <a:pt x="16927" y="19339"/>
                  </a:cubicBezTo>
                  <a:cubicBezTo>
                    <a:pt x="16692" y="19339"/>
                    <a:pt x="16692" y="18859"/>
                    <a:pt x="16458" y="18379"/>
                  </a:cubicBezTo>
                  <a:cubicBezTo>
                    <a:pt x="16223" y="18379"/>
                    <a:pt x="15284" y="18859"/>
                    <a:pt x="15049" y="17899"/>
                  </a:cubicBezTo>
                  <a:cubicBezTo>
                    <a:pt x="15049" y="16459"/>
                    <a:pt x="14579" y="17419"/>
                    <a:pt x="14110" y="17899"/>
                  </a:cubicBezTo>
                  <a:cubicBezTo>
                    <a:pt x="13405" y="18859"/>
                    <a:pt x="12936" y="18379"/>
                    <a:pt x="12466" y="18859"/>
                  </a:cubicBezTo>
                  <a:cubicBezTo>
                    <a:pt x="11762" y="19339"/>
                    <a:pt x="11058" y="19819"/>
                    <a:pt x="10353" y="20299"/>
                  </a:cubicBezTo>
                  <a:cubicBezTo>
                    <a:pt x="9414" y="20299"/>
                    <a:pt x="8005" y="21259"/>
                    <a:pt x="7066" y="20299"/>
                  </a:cubicBezTo>
                  <a:cubicBezTo>
                    <a:pt x="7066" y="20299"/>
                    <a:pt x="6597" y="19819"/>
                    <a:pt x="6597" y="19339"/>
                  </a:cubicBezTo>
                  <a:cubicBezTo>
                    <a:pt x="6597" y="18859"/>
                    <a:pt x="6597" y="17899"/>
                    <a:pt x="6127" y="17899"/>
                  </a:cubicBezTo>
                  <a:cubicBezTo>
                    <a:pt x="5658" y="17899"/>
                    <a:pt x="5188" y="17899"/>
                    <a:pt x="4718" y="17899"/>
                  </a:cubicBezTo>
                  <a:cubicBezTo>
                    <a:pt x="4249" y="17899"/>
                    <a:pt x="3779" y="17899"/>
                    <a:pt x="3310" y="16939"/>
                  </a:cubicBezTo>
                  <a:cubicBezTo>
                    <a:pt x="3075" y="16939"/>
                    <a:pt x="1901" y="15019"/>
                    <a:pt x="2136" y="14539"/>
                  </a:cubicBezTo>
                  <a:cubicBezTo>
                    <a:pt x="3545" y="13099"/>
                    <a:pt x="5188" y="13579"/>
                    <a:pt x="6362" y="13579"/>
                  </a:cubicBezTo>
                  <a:cubicBezTo>
                    <a:pt x="6597" y="13579"/>
                    <a:pt x="9179" y="13579"/>
                    <a:pt x="9179" y="13579"/>
                  </a:cubicBezTo>
                  <a:cubicBezTo>
                    <a:pt x="9179" y="12619"/>
                    <a:pt x="5892" y="11659"/>
                    <a:pt x="5658" y="11659"/>
                  </a:cubicBezTo>
                  <a:cubicBezTo>
                    <a:pt x="4484" y="11659"/>
                    <a:pt x="3075" y="13099"/>
                    <a:pt x="1901" y="12139"/>
                  </a:cubicBezTo>
                  <a:cubicBezTo>
                    <a:pt x="1431" y="11659"/>
                    <a:pt x="492" y="10699"/>
                    <a:pt x="1431" y="9739"/>
                  </a:cubicBezTo>
                  <a:cubicBezTo>
                    <a:pt x="2136" y="9259"/>
                    <a:pt x="2840" y="8779"/>
                    <a:pt x="3545" y="8779"/>
                  </a:cubicBezTo>
                  <a:cubicBezTo>
                    <a:pt x="4014" y="8299"/>
                    <a:pt x="4484" y="8299"/>
                    <a:pt x="4718" y="8299"/>
                  </a:cubicBezTo>
                  <a:cubicBezTo>
                    <a:pt x="4249" y="8779"/>
                    <a:pt x="3545" y="8299"/>
                    <a:pt x="3075" y="8299"/>
                  </a:cubicBezTo>
                  <a:cubicBezTo>
                    <a:pt x="2840" y="8299"/>
                    <a:pt x="1431" y="8779"/>
                    <a:pt x="1197" y="8299"/>
                  </a:cubicBezTo>
                  <a:cubicBezTo>
                    <a:pt x="1197" y="8299"/>
                    <a:pt x="1431" y="7819"/>
                    <a:pt x="1431" y="7819"/>
                  </a:cubicBezTo>
                  <a:cubicBezTo>
                    <a:pt x="1431" y="7339"/>
                    <a:pt x="-212" y="7819"/>
                    <a:pt x="23" y="6859"/>
                  </a:cubicBezTo>
                  <a:cubicBezTo>
                    <a:pt x="258" y="6379"/>
                    <a:pt x="492" y="5419"/>
                    <a:pt x="727" y="4939"/>
                  </a:cubicBezTo>
                  <a:cubicBezTo>
                    <a:pt x="1666" y="4459"/>
                    <a:pt x="727" y="4459"/>
                    <a:pt x="727" y="3979"/>
                  </a:cubicBezTo>
                  <a:cubicBezTo>
                    <a:pt x="727" y="3979"/>
                    <a:pt x="1431" y="3019"/>
                    <a:pt x="1666" y="3019"/>
                  </a:cubicBezTo>
                  <a:cubicBezTo>
                    <a:pt x="2136" y="2539"/>
                    <a:pt x="2371" y="2059"/>
                    <a:pt x="2840" y="1579"/>
                  </a:cubicBezTo>
                  <a:cubicBezTo>
                    <a:pt x="3779" y="619"/>
                    <a:pt x="4484" y="139"/>
                    <a:pt x="5423" y="139"/>
                  </a:cubicBezTo>
                  <a:cubicBezTo>
                    <a:pt x="6597" y="139"/>
                    <a:pt x="5423" y="3019"/>
                    <a:pt x="5423" y="3019"/>
                  </a:cubicBezTo>
                  <a:cubicBezTo>
                    <a:pt x="5892" y="3499"/>
                    <a:pt x="6362" y="3499"/>
                    <a:pt x="6597" y="3019"/>
                  </a:cubicBezTo>
                  <a:cubicBezTo>
                    <a:pt x="6831" y="3019"/>
                    <a:pt x="6831" y="1579"/>
                    <a:pt x="7066" y="1579"/>
                  </a:cubicBezTo>
                  <a:cubicBezTo>
                    <a:pt x="7536" y="1579"/>
                    <a:pt x="8475" y="1579"/>
                    <a:pt x="8945" y="2539"/>
                  </a:cubicBezTo>
                  <a:cubicBezTo>
                    <a:pt x="9649" y="3499"/>
                    <a:pt x="8005" y="4939"/>
                    <a:pt x="9179" y="4459"/>
                  </a:cubicBezTo>
                  <a:cubicBezTo>
                    <a:pt x="9414" y="4459"/>
                    <a:pt x="9649" y="3979"/>
                    <a:pt x="9884" y="3499"/>
                  </a:cubicBezTo>
                  <a:cubicBezTo>
                    <a:pt x="10118" y="3499"/>
                    <a:pt x="10118" y="3499"/>
                    <a:pt x="10353" y="3499"/>
                  </a:cubicBezTo>
                  <a:cubicBezTo>
                    <a:pt x="10588" y="3499"/>
                    <a:pt x="10588" y="3499"/>
                    <a:pt x="10823" y="3979"/>
                  </a:cubicBezTo>
                  <a:cubicBezTo>
                    <a:pt x="11058" y="3979"/>
                    <a:pt x="11058" y="3019"/>
                    <a:pt x="11058" y="2539"/>
                  </a:cubicBezTo>
                  <a:cubicBezTo>
                    <a:pt x="10823" y="2539"/>
                    <a:pt x="10118" y="1579"/>
                    <a:pt x="9884" y="1579"/>
                  </a:cubicBezTo>
                  <a:cubicBezTo>
                    <a:pt x="10353" y="1099"/>
                    <a:pt x="11292" y="2059"/>
                    <a:pt x="11527" y="2539"/>
                  </a:cubicBezTo>
                  <a:cubicBezTo>
                    <a:pt x="12231" y="3019"/>
                    <a:pt x="12231" y="3499"/>
                    <a:pt x="12466" y="4459"/>
                  </a:cubicBezTo>
                  <a:cubicBezTo>
                    <a:pt x="12466" y="4939"/>
                    <a:pt x="12466" y="7339"/>
                    <a:pt x="12936" y="7339"/>
                  </a:cubicBezTo>
                  <a:cubicBezTo>
                    <a:pt x="13171" y="7339"/>
                    <a:pt x="14110" y="7339"/>
                    <a:pt x="13875" y="6379"/>
                  </a:cubicBezTo>
                  <a:cubicBezTo>
                    <a:pt x="13640" y="4459"/>
                    <a:pt x="13171" y="3019"/>
                    <a:pt x="12936" y="1099"/>
                  </a:cubicBezTo>
                  <a:cubicBezTo>
                    <a:pt x="12701" y="-341"/>
                    <a:pt x="13405" y="139"/>
                    <a:pt x="13640" y="139"/>
                  </a:cubicBezTo>
                  <a:cubicBezTo>
                    <a:pt x="14345" y="619"/>
                    <a:pt x="14345" y="-341"/>
                    <a:pt x="14814" y="139"/>
                  </a:cubicBezTo>
                  <a:cubicBezTo>
                    <a:pt x="15284" y="1099"/>
                    <a:pt x="15988" y="1579"/>
                    <a:pt x="15988" y="2539"/>
                  </a:cubicBezTo>
                  <a:cubicBezTo>
                    <a:pt x="16223" y="3979"/>
                    <a:pt x="16458" y="4939"/>
                    <a:pt x="16927" y="5899"/>
                  </a:cubicBezTo>
                  <a:cubicBezTo>
                    <a:pt x="17162" y="7339"/>
                    <a:pt x="17397" y="7819"/>
                    <a:pt x="17162" y="8779"/>
                  </a:cubicBezTo>
                  <a:cubicBezTo>
                    <a:pt x="16927" y="10219"/>
                    <a:pt x="17631" y="11659"/>
                    <a:pt x="18101" y="12139"/>
                  </a:cubicBezTo>
                  <a:cubicBezTo>
                    <a:pt x="18336" y="12139"/>
                    <a:pt x="18805" y="12139"/>
                    <a:pt x="19040" y="12139"/>
                  </a:cubicBezTo>
                  <a:cubicBezTo>
                    <a:pt x="19275" y="12619"/>
                    <a:pt x="19510" y="13099"/>
                    <a:pt x="19745" y="13099"/>
                  </a:cubicBezTo>
                  <a:cubicBezTo>
                    <a:pt x="20449" y="13579"/>
                    <a:pt x="21388" y="13579"/>
                    <a:pt x="21388" y="15499"/>
                  </a:cubicBezTo>
                  <a:cubicBezTo>
                    <a:pt x="21388" y="16459"/>
                    <a:pt x="19275" y="15019"/>
                    <a:pt x="19275" y="15019"/>
                  </a:cubicBezTo>
                  <a:cubicBezTo>
                    <a:pt x="19275" y="15499"/>
                    <a:pt x="19275" y="15979"/>
                    <a:pt x="19275" y="16459"/>
                  </a:cubicBezTo>
                  <a:cubicBezTo>
                    <a:pt x="19275" y="16459"/>
                    <a:pt x="18571" y="16459"/>
                    <a:pt x="18571" y="16459"/>
                  </a:cubicBezTo>
                  <a:cubicBezTo>
                    <a:pt x="18805" y="16459"/>
                    <a:pt x="18805" y="16939"/>
                    <a:pt x="18805" y="16939"/>
                  </a:cubicBezTo>
                  <a:cubicBezTo>
                    <a:pt x="18805" y="17419"/>
                    <a:pt x="18805" y="17899"/>
                    <a:pt x="18805" y="17899"/>
                  </a:cubicBezTo>
                  <a:cubicBezTo>
                    <a:pt x="18805" y="17899"/>
                    <a:pt x="19745" y="16939"/>
                    <a:pt x="19745" y="16939"/>
                  </a:cubicBezTo>
                  <a:cubicBezTo>
                    <a:pt x="20214" y="16939"/>
                    <a:pt x="19979" y="17419"/>
                    <a:pt x="19979" y="17899"/>
                  </a:cubicBezTo>
                  <a:cubicBezTo>
                    <a:pt x="19979" y="17899"/>
                    <a:pt x="20449" y="17899"/>
                    <a:pt x="20684" y="18379"/>
                  </a:cubicBezTo>
                  <a:cubicBezTo>
                    <a:pt x="20684" y="18379"/>
                    <a:pt x="19275" y="19339"/>
                    <a:pt x="19275" y="19339"/>
                  </a:cubicBezTo>
                  <a:cubicBezTo>
                    <a:pt x="18805" y="19339"/>
                    <a:pt x="19979" y="19339"/>
                    <a:pt x="19275" y="1933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2" name="Shape 1467">
              <a:extLst>
                <a:ext uri="{FF2B5EF4-FFF2-40B4-BE49-F238E27FC236}">
                  <a16:creationId xmlns:a16="http://schemas.microsoft.com/office/drawing/2014/main" xmlns="" id="{066C3817-1EFB-4521-A604-7FC26E14A293}"/>
                </a:ext>
              </a:extLst>
            </p:cNvPr>
            <p:cNvSpPr/>
            <p:nvPr/>
          </p:nvSpPr>
          <p:spPr>
            <a:xfrm>
              <a:off x="1997744" y="719357"/>
              <a:ext cx="84434" cy="5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2" h="19582" extrusionOk="0">
                  <a:moveTo>
                    <a:pt x="13886" y="19200"/>
                  </a:moveTo>
                  <a:cubicBezTo>
                    <a:pt x="10800" y="19200"/>
                    <a:pt x="9257" y="12000"/>
                    <a:pt x="7714" y="12000"/>
                  </a:cubicBezTo>
                  <a:cubicBezTo>
                    <a:pt x="6171" y="9600"/>
                    <a:pt x="0" y="7200"/>
                    <a:pt x="0" y="7200"/>
                  </a:cubicBezTo>
                  <a:cubicBezTo>
                    <a:pt x="1543" y="4800"/>
                    <a:pt x="4629" y="2400"/>
                    <a:pt x="6171" y="0"/>
                  </a:cubicBezTo>
                  <a:cubicBezTo>
                    <a:pt x="9257" y="0"/>
                    <a:pt x="12343" y="0"/>
                    <a:pt x="15429" y="2400"/>
                  </a:cubicBezTo>
                  <a:cubicBezTo>
                    <a:pt x="18514" y="4800"/>
                    <a:pt x="21600" y="4800"/>
                    <a:pt x="18514" y="9600"/>
                  </a:cubicBezTo>
                  <a:cubicBezTo>
                    <a:pt x="16971" y="12000"/>
                    <a:pt x="15429" y="21600"/>
                    <a:pt x="13886" y="19200"/>
                  </a:cubicBezTo>
                  <a:cubicBezTo>
                    <a:pt x="12343" y="19200"/>
                    <a:pt x="13886" y="19200"/>
                    <a:pt x="13886" y="19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3" name="Shape 1468">
              <a:extLst>
                <a:ext uri="{FF2B5EF4-FFF2-40B4-BE49-F238E27FC236}">
                  <a16:creationId xmlns:a16="http://schemas.microsoft.com/office/drawing/2014/main" xmlns="" id="{321E73D5-7F28-4397-BB4A-992FE40040C2}"/>
                </a:ext>
              </a:extLst>
            </p:cNvPr>
            <p:cNvSpPr/>
            <p:nvPr/>
          </p:nvSpPr>
          <p:spPr>
            <a:xfrm>
              <a:off x="2143824" y="697181"/>
              <a:ext cx="205184" cy="17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0099" extrusionOk="0">
                  <a:moveTo>
                    <a:pt x="12150" y="19574"/>
                  </a:moveTo>
                  <a:cubicBezTo>
                    <a:pt x="10125" y="18085"/>
                    <a:pt x="8775" y="15105"/>
                    <a:pt x="6750" y="13616"/>
                  </a:cubicBezTo>
                  <a:cubicBezTo>
                    <a:pt x="4725" y="12871"/>
                    <a:pt x="2700" y="11381"/>
                    <a:pt x="675" y="10636"/>
                  </a:cubicBezTo>
                  <a:cubicBezTo>
                    <a:pt x="0" y="9892"/>
                    <a:pt x="0" y="9892"/>
                    <a:pt x="0" y="9147"/>
                  </a:cubicBezTo>
                  <a:cubicBezTo>
                    <a:pt x="0" y="6912"/>
                    <a:pt x="1350" y="7657"/>
                    <a:pt x="2700" y="8402"/>
                  </a:cubicBezTo>
                  <a:cubicBezTo>
                    <a:pt x="4050" y="9147"/>
                    <a:pt x="5400" y="10636"/>
                    <a:pt x="7425" y="9892"/>
                  </a:cubicBezTo>
                  <a:cubicBezTo>
                    <a:pt x="8100" y="9892"/>
                    <a:pt x="7425" y="8402"/>
                    <a:pt x="7425" y="8402"/>
                  </a:cubicBezTo>
                  <a:cubicBezTo>
                    <a:pt x="7425" y="7657"/>
                    <a:pt x="8775" y="8402"/>
                    <a:pt x="8775" y="7657"/>
                  </a:cubicBezTo>
                  <a:cubicBezTo>
                    <a:pt x="9450" y="6912"/>
                    <a:pt x="4725" y="5423"/>
                    <a:pt x="4725" y="5423"/>
                  </a:cubicBezTo>
                  <a:cubicBezTo>
                    <a:pt x="3375" y="4678"/>
                    <a:pt x="4050" y="3933"/>
                    <a:pt x="4725" y="3933"/>
                  </a:cubicBezTo>
                  <a:cubicBezTo>
                    <a:pt x="6075" y="3188"/>
                    <a:pt x="6075" y="3933"/>
                    <a:pt x="6750" y="4678"/>
                  </a:cubicBezTo>
                  <a:cubicBezTo>
                    <a:pt x="6750" y="4678"/>
                    <a:pt x="7425" y="3188"/>
                    <a:pt x="7425" y="3188"/>
                  </a:cubicBezTo>
                  <a:cubicBezTo>
                    <a:pt x="8100" y="3188"/>
                    <a:pt x="5400" y="2443"/>
                    <a:pt x="5400" y="2443"/>
                  </a:cubicBezTo>
                  <a:cubicBezTo>
                    <a:pt x="5400" y="2443"/>
                    <a:pt x="6750" y="1698"/>
                    <a:pt x="6750" y="1698"/>
                  </a:cubicBezTo>
                  <a:cubicBezTo>
                    <a:pt x="7425" y="1698"/>
                    <a:pt x="8775" y="2443"/>
                    <a:pt x="9450" y="2443"/>
                  </a:cubicBezTo>
                  <a:cubicBezTo>
                    <a:pt x="9450" y="2443"/>
                    <a:pt x="8775" y="1698"/>
                    <a:pt x="8775" y="1698"/>
                  </a:cubicBezTo>
                  <a:cubicBezTo>
                    <a:pt x="9450" y="954"/>
                    <a:pt x="12150" y="3188"/>
                    <a:pt x="12825" y="3188"/>
                  </a:cubicBezTo>
                  <a:cubicBezTo>
                    <a:pt x="13500" y="2443"/>
                    <a:pt x="12150" y="2443"/>
                    <a:pt x="12150" y="1698"/>
                  </a:cubicBezTo>
                  <a:cubicBezTo>
                    <a:pt x="12150" y="1698"/>
                    <a:pt x="12825" y="1698"/>
                    <a:pt x="12825" y="1698"/>
                  </a:cubicBezTo>
                  <a:cubicBezTo>
                    <a:pt x="12825" y="1698"/>
                    <a:pt x="11475" y="1698"/>
                    <a:pt x="11475" y="954"/>
                  </a:cubicBezTo>
                  <a:cubicBezTo>
                    <a:pt x="11475" y="954"/>
                    <a:pt x="16200" y="-536"/>
                    <a:pt x="16875" y="209"/>
                  </a:cubicBezTo>
                  <a:cubicBezTo>
                    <a:pt x="17550" y="209"/>
                    <a:pt x="15525" y="954"/>
                    <a:pt x="15525" y="1698"/>
                  </a:cubicBezTo>
                  <a:cubicBezTo>
                    <a:pt x="16200" y="2443"/>
                    <a:pt x="18225" y="1698"/>
                    <a:pt x="18900" y="2443"/>
                  </a:cubicBezTo>
                  <a:cubicBezTo>
                    <a:pt x="18900" y="3188"/>
                    <a:pt x="16200" y="4678"/>
                    <a:pt x="18225" y="4678"/>
                  </a:cubicBezTo>
                  <a:cubicBezTo>
                    <a:pt x="18900" y="4678"/>
                    <a:pt x="18225" y="5423"/>
                    <a:pt x="17550" y="5423"/>
                  </a:cubicBezTo>
                  <a:cubicBezTo>
                    <a:pt x="16875" y="5423"/>
                    <a:pt x="16200" y="5423"/>
                    <a:pt x="15525" y="6912"/>
                  </a:cubicBezTo>
                  <a:cubicBezTo>
                    <a:pt x="15525" y="6912"/>
                    <a:pt x="14175" y="9147"/>
                    <a:pt x="14175" y="9147"/>
                  </a:cubicBezTo>
                  <a:cubicBezTo>
                    <a:pt x="14850" y="9147"/>
                    <a:pt x="15525" y="7657"/>
                    <a:pt x="16200" y="7657"/>
                  </a:cubicBezTo>
                  <a:cubicBezTo>
                    <a:pt x="16875" y="7657"/>
                    <a:pt x="16875" y="8402"/>
                    <a:pt x="17550" y="9147"/>
                  </a:cubicBezTo>
                  <a:cubicBezTo>
                    <a:pt x="18225" y="9147"/>
                    <a:pt x="20250" y="12126"/>
                    <a:pt x="19575" y="9147"/>
                  </a:cubicBezTo>
                  <a:cubicBezTo>
                    <a:pt x="19575" y="8402"/>
                    <a:pt x="18225" y="7657"/>
                    <a:pt x="18900" y="6912"/>
                  </a:cubicBezTo>
                  <a:cubicBezTo>
                    <a:pt x="19575" y="6912"/>
                    <a:pt x="20250" y="6912"/>
                    <a:pt x="20250" y="7657"/>
                  </a:cubicBezTo>
                  <a:cubicBezTo>
                    <a:pt x="20250" y="8402"/>
                    <a:pt x="19575" y="9147"/>
                    <a:pt x="20250" y="9892"/>
                  </a:cubicBezTo>
                  <a:cubicBezTo>
                    <a:pt x="20925" y="10636"/>
                    <a:pt x="21600" y="11381"/>
                    <a:pt x="20925" y="12126"/>
                  </a:cubicBezTo>
                  <a:cubicBezTo>
                    <a:pt x="19575" y="13616"/>
                    <a:pt x="21600" y="15850"/>
                    <a:pt x="18900" y="16595"/>
                  </a:cubicBezTo>
                  <a:cubicBezTo>
                    <a:pt x="18900" y="16595"/>
                    <a:pt x="14175" y="18085"/>
                    <a:pt x="14850" y="16595"/>
                  </a:cubicBezTo>
                  <a:cubicBezTo>
                    <a:pt x="14850" y="15850"/>
                    <a:pt x="14175" y="15850"/>
                    <a:pt x="14175" y="16595"/>
                  </a:cubicBezTo>
                  <a:cubicBezTo>
                    <a:pt x="14850" y="17340"/>
                    <a:pt x="14850" y="18085"/>
                    <a:pt x="15525" y="18830"/>
                  </a:cubicBezTo>
                  <a:cubicBezTo>
                    <a:pt x="15525" y="20319"/>
                    <a:pt x="12825" y="19574"/>
                    <a:pt x="12150" y="19574"/>
                  </a:cubicBezTo>
                  <a:cubicBezTo>
                    <a:pt x="11475" y="18830"/>
                    <a:pt x="14850" y="21064"/>
                    <a:pt x="12150" y="1957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4" name="Shape 1469">
              <a:extLst>
                <a:ext uri="{FF2B5EF4-FFF2-40B4-BE49-F238E27FC236}">
                  <a16:creationId xmlns:a16="http://schemas.microsoft.com/office/drawing/2014/main" xmlns="" id="{F3431AEB-BA8B-48CD-8C69-281302E59234}"/>
                </a:ext>
              </a:extLst>
            </p:cNvPr>
            <p:cNvSpPr/>
            <p:nvPr/>
          </p:nvSpPr>
          <p:spPr>
            <a:xfrm>
              <a:off x="2369974" y="696271"/>
              <a:ext cx="169239" cy="14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6" h="21025" extrusionOk="0">
                  <a:moveTo>
                    <a:pt x="4971" y="21025"/>
                  </a:moveTo>
                  <a:cubicBezTo>
                    <a:pt x="3428" y="20043"/>
                    <a:pt x="1885" y="20043"/>
                    <a:pt x="1885" y="18080"/>
                  </a:cubicBezTo>
                  <a:cubicBezTo>
                    <a:pt x="1885" y="15134"/>
                    <a:pt x="-429" y="13170"/>
                    <a:pt x="342" y="10225"/>
                  </a:cubicBezTo>
                  <a:cubicBezTo>
                    <a:pt x="342" y="8261"/>
                    <a:pt x="-429" y="5316"/>
                    <a:pt x="342" y="3352"/>
                  </a:cubicBezTo>
                  <a:cubicBezTo>
                    <a:pt x="1114" y="3352"/>
                    <a:pt x="4200" y="4334"/>
                    <a:pt x="4200" y="3352"/>
                  </a:cubicBezTo>
                  <a:cubicBezTo>
                    <a:pt x="4200" y="2370"/>
                    <a:pt x="-429" y="2370"/>
                    <a:pt x="3428" y="407"/>
                  </a:cubicBezTo>
                  <a:cubicBezTo>
                    <a:pt x="6514" y="-575"/>
                    <a:pt x="8828" y="407"/>
                    <a:pt x="11914" y="1389"/>
                  </a:cubicBezTo>
                  <a:cubicBezTo>
                    <a:pt x="14228" y="1389"/>
                    <a:pt x="16542" y="1389"/>
                    <a:pt x="18857" y="2370"/>
                  </a:cubicBezTo>
                  <a:cubicBezTo>
                    <a:pt x="21171" y="3352"/>
                    <a:pt x="18857" y="5316"/>
                    <a:pt x="17314" y="7280"/>
                  </a:cubicBezTo>
                  <a:cubicBezTo>
                    <a:pt x="16542" y="9243"/>
                    <a:pt x="15771" y="11207"/>
                    <a:pt x="14228" y="12189"/>
                  </a:cubicBezTo>
                  <a:cubicBezTo>
                    <a:pt x="13457" y="14152"/>
                    <a:pt x="10371" y="12189"/>
                    <a:pt x="8828" y="12189"/>
                  </a:cubicBezTo>
                  <a:cubicBezTo>
                    <a:pt x="8828" y="12189"/>
                    <a:pt x="6514" y="12189"/>
                    <a:pt x="7285" y="13170"/>
                  </a:cubicBezTo>
                  <a:cubicBezTo>
                    <a:pt x="7285" y="14152"/>
                    <a:pt x="8828" y="14152"/>
                    <a:pt x="8057" y="16116"/>
                  </a:cubicBezTo>
                  <a:cubicBezTo>
                    <a:pt x="7285" y="16116"/>
                    <a:pt x="5742" y="21025"/>
                    <a:pt x="4971" y="21025"/>
                  </a:cubicBezTo>
                  <a:cubicBezTo>
                    <a:pt x="3428" y="20043"/>
                    <a:pt x="5742" y="21025"/>
                    <a:pt x="4971" y="2102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5" name="Shape 1470">
              <a:extLst>
                <a:ext uri="{FF2B5EF4-FFF2-40B4-BE49-F238E27FC236}">
                  <a16:creationId xmlns:a16="http://schemas.microsoft.com/office/drawing/2014/main" xmlns="" id="{B9E1A16A-74B3-49D5-AECC-58B121246960}"/>
                </a:ext>
              </a:extLst>
            </p:cNvPr>
            <p:cNvSpPr/>
            <p:nvPr/>
          </p:nvSpPr>
          <p:spPr>
            <a:xfrm>
              <a:off x="1379706" y="674397"/>
              <a:ext cx="346571" cy="21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124" extrusionOk="0">
                  <a:moveTo>
                    <a:pt x="20800" y="6545"/>
                  </a:moveTo>
                  <a:cubicBezTo>
                    <a:pt x="20000" y="5236"/>
                    <a:pt x="19200" y="3927"/>
                    <a:pt x="18000" y="2618"/>
                  </a:cubicBezTo>
                  <a:cubicBezTo>
                    <a:pt x="17600" y="2618"/>
                    <a:pt x="16800" y="1964"/>
                    <a:pt x="16400" y="1964"/>
                  </a:cubicBezTo>
                  <a:cubicBezTo>
                    <a:pt x="15200" y="1309"/>
                    <a:pt x="14800" y="1964"/>
                    <a:pt x="14000" y="2618"/>
                  </a:cubicBezTo>
                  <a:cubicBezTo>
                    <a:pt x="13600" y="2618"/>
                    <a:pt x="13200" y="1964"/>
                    <a:pt x="12800" y="1964"/>
                  </a:cubicBezTo>
                  <a:cubicBezTo>
                    <a:pt x="12400" y="1309"/>
                    <a:pt x="11600" y="1309"/>
                    <a:pt x="10800" y="655"/>
                  </a:cubicBezTo>
                  <a:cubicBezTo>
                    <a:pt x="10000" y="655"/>
                    <a:pt x="8800" y="0"/>
                    <a:pt x="8000" y="0"/>
                  </a:cubicBezTo>
                  <a:cubicBezTo>
                    <a:pt x="6800" y="0"/>
                    <a:pt x="5600" y="655"/>
                    <a:pt x="4400" y="655"/>
                  </a:cubicBezTo>
                  <a:cubicBezTo>
                    <a:pt x="3600" y="1309"/>
                    <a:pt x="2400" y="655"/>
                    <a:pt x="3200" y="1964"/>
                  </a:cubicBezTo>
                  <a:cubicBezTo>
                    <a:pt x="4000" y="4582"/>
                    <a:pt x="4000" y="5236"/>
                    <a:pt x="2800" y="7200"/>
                  </a:cubicBezTo>
                  <a:cubicBezTo>
                    <a:pt x="2000" y="8509"/>
                    <a:pt x="2800" y="9164"/>
                    <a:pt x="2800" y="9818"/>
                  </a:cubicBezTo>
                  <a:cubicBezTo>
                    <a:pt x="2400" y="10473"/>
                    <a:pt x="1600" y="10473"/>
                    <a:pt x="1600" y="11782"/>
                  </a:cubicBezTo>
                  <a:cubicBezTo>
                    <a:pt x="1200" y="13091"/>
                    <a:pt x="400" y="14400"/>
                    <a:pt x="0" y="15709"/>
                  </a:cubicBezTo>
                  <a:cubicBezTo>
                    <a:pt x="0" y="16364"/>
                    <a:pt x="2400" y="17018"/>
                    <a:pt x="2800" y="17018"/>
                  </a:cubicBezTo>
                  <a:cubicBezTo>
                    <a:pt x="4000" y="18327"/>
                    <a:pt x="4800" y="20945"/>
                    <a:pt x="6000" y="20945"/>
                  </a:cubicBezTo>
                  <a:cubicBezTo>
                    <a:pt x="6400" y="21600"/>
                    <a:pt x="7200" y="20291"/>
                    <a:pt x="7600" y="19636"/>
                  </a:cubicBezTo>
                  <a:cubicBezTo>
                    <a:pt x="8400" y="18982"/>
                    <a:pt x="9200" y="19636"/>
                    <a:pt x="10000" y="18982"/>
                  </a:cubicBezTo>
                  <a:cubicBezTo>
                    <a:pt x="10800" y="18982"/>
                    <a:pt x="10800" y="18327"/>
                    <a:pt x="11200" y="17018"/>
                  </a:cubicBezTo>
                  <a:cubicBezTo>
                    <a:pt x="11200" y="15709"/>
                    <a:pt x="11200" y="15055"/>
                    <a:pt x="12400" y="13745"/>
                  </a:cubicBezTo>
                  <a:cubicBezTo>
                    <a:pt x="13200" y="13091"/>
                    <a:pt x="13600" y="11782"/>
                    <a:pt x="14800" y="11127"/>
                  </a:cubicBezTo>
                  <a:cubicBezTo>
                    <a:pt x="16000" y="9818"/>
                    <a:pt x="17200" y="9164"/>
                    <a:pt x="18400" y="8509"/>
                  </a:cubicBezTo>
                  <a:cubicBezTo>
                    <a:pt x="18400" y="8509"/>
                    <a:pt x="21200" y="6545"/>
                    <a:pt x="20800" y="6545"/>
                  </a:cubicBezTo>
                  <a:cubicBezTo>
                    <a:pt x="20400" y="5891"/>
                    <a:pt x="21600" y="7200"/>
                    <a:pt x="20800" y="654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6" name="Shape 1471">
              <a:extLst>
                <a:ext uri="{FF2B5EF4-FFF2-40B4-BE49-F238E27FC236}">
                  <a16:creationId xmlns:a16="http://schemas.microsoft.com/office/drawing/2014/main" xmlns="" id="{11EC7E17-C4F8-424D-A3BF-8AA00EE048CF}"/>
                </a:ext>
              </a:extLst>
            </p:cNvPr>
            <p:cNvSpPr/>
            <p:nvPr/>
          </p:nvSpPr>
          <p:spPr>
            <a:xfrm>
              <a:off x="2075026" y="613701"/>
              <a:ext cx="33816" cy="2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76" h="21600" extrusionOk="0">
                  <a:moveTo>
                    <a:pt x="9887" y="21600"/>
                  </a:moveTo>
                  <a:cubicBezTo>
                    <a:pt x="6801" y="21600"/>
                    <a:pt x="630" y="21600"/>
                    <a:pt x="630" y="16200"/>
                  </a:cubicBezTo>
                  <a:cubicBezTo>
                    <a:pt x="-2456" y="10800"/>
                    <a:pt x="6801" y="0"/>
                    <a:pt x="6801" y="0"/>
                  </a:cubicBezTo>
                  <a:cubicBezTo>
                    <a:pt x="16058" y="0"/>
                    <a:pt x="19144" y="21600"/>
                    <a:pt x="9887" y="21600"/>
                  </a:cubicBezTo>
                  <a:cubicBezTo>
                    <a:pt x="630" y="16200"/>
                    <a:pt x="16058" y="21600"/>
                    <a:pt x="9887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7" name="Shape 1472">
              <a:extLst>
                <a:ext uri="{FF2B5EF4-FFF2-40B4-BE49-F238E27FC236}">
                  <a16:creationId xmlns:a16="http://schemas.microsoft.com/office/drawing/2014/main" xmlns="" id="{BBBA9647-AFC1-4825-B1C4-DB86F36BD636}"/>
                </a:ext>
              </a:extLst>
            </p:cNvPr>
            <p:cNvSpPr/>
            <p:nvPr/>
          </p:nvSpPr>
          <p:spPr>
            <a:xfrm>
              <a:off x="1662879" y="507244"/>
              <a:ext cx="390749" cy="17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0131" extrusionOk="0">
                  <a:moveTo>
                    <a:pt x="18000" y="15502"/>
                  </a:moveTo>
                  <a:cubicBezTo>
                    <a:pt x="17640" y="15502"/>
                    <a:pt x="17640" y="14731"/>
                    <a:pt x="17280" y="14731"/>
                  </a:cubicBezTo>
                  <a:cubicBezTo>
                    <a:pt x="17280" y="14731"/>
                    <a:pt x="16560" y="15502"/>
                    <a:pt x="16560" y="16274"/>
                  </a:cubicBezTo>
                  <a:cubicBezTo>
                    <a:pt x="16200" y="16274"/>
                    <a:pt x="15840" y="16274"/>
                    <a:pt x="15480" y="15502"/>
                  </a:cubicBezTo>
                  <a:cubicBezTo>
                    <a:pt x="15120" y="15502"/>
                    <a:pt x="14760" y="15502"/>
                    <a:pt x="14400" y="16274"/>
                  </a:cubicBezTo>
                  <a:cubicBezTo>
                    <a:pt x="12600" y="17817"/>
                    <a:pt x="10800" y="18588"/>
                    <a:pt x="8640" y="19360"/>
                  </a:cubicBezTo>
                  <a:cubicBezTo>
                    <a:pt x="8280" y="19360"/>
                    <a:pt x="7200" y="20131"/>
                    <a:pt x="6840" y="20131"/>
                  </a:cubicBezTo>
                  <a:cubicBezTo>
                    <a:pt x="6120" y="19360"/>
                    <a:pt x="4680" y="18588"/>
                    <a:pt x="6120" y="17045"/>
                  </a:cubicBezTo>
                  <a:cubicBezTo>
                    <a:pt x="6840" y="17045"/>
                    <a:pt x="7920" y="15502"/>
                    <a:pt x="8640" y="15502"/>
                  </a:cubicBezTo>
                  <a:cubicBezTo>
                    <a:pt x="9360" y="15502"/>
                    <a:pt x="10080" y="15502"/>
                    <a:pt x="10440" y="15502"/>
                  </a:cubicBezTo>
                  <a:cubicBezTo>
                    <a:pt x="10440" y="15502"/>
                    <a:pt x="11520" y="13960"/>
                    <a:pt x="11160" y="13960"/>
                  </a:cubicBezTo>
                  <a:cubicBezTo>
                    <a:pt x="10800" y="13188"/>
                    <a:pt x="9000" y="13960"/>
                    <a:pt x="8640" y="13960"/>
                  </a:cubicBezTo>
                  <a:cubicBezTo>
                    <a:pt x="7920" y="14731"/>
                    <a:pt x="7560" y="14731"/>
                    <a:pt x="6840" y="14731"/>
                  </a:cubicBezTo>
                  <a:cubicBezTo>
                    <a:pt x="6120" y="14731"/>
                    <a:pt x="6840" y="13960"/>
                    <a:pt x="6840" y="13188"/>
                  </a:cubicBezTo>
                  <a:cubicBezTo>
                    <a:pt x="6840" y="10874"/>
                    <a:pt x="4680" y="14731"/>
                    <a:pt x="4320" y="14731"/>
                  </a:cubicBezTo>
                  <a:cubicBezTo>
                    <a:pt x="4320" y="14731"/>
                    <a:pt x="3960" y="15502"/>
                    <a:pt x="3960" y="15502"/>
                  </a:cubicBezTo>
                  <a:cubicBezTo>
                    <a:pt x="3240" y="13960"/>
                    <a:pt x="3240" y="15502"/>
                    <a:pt x="3240" y="16274"/>
                  </a:cubicBezTo>
                  <a:cubicBezTo>
                    <a:pt x="3240" y="16274"/>
                    <a:pt x="2160" y="14731"/>
                    <a:pt x="1800" y="14731"/>
                  </a:cubicBezTo>
                  <a:cubicBezTo>
                    <a:pt x="1440" y="14731"/>
                    <a:pt x="0" y="15502"/>
                    <a:pt x="0" y="13960"/>
                  </a:cubicBezTo>
                  <a:cubicBezTo>
                    <a:pt x="0" y="12417"/>
                    <a:pt x="720" y="13188"/>
                    <a:pt x="1440" y="12417"/>
                  </a:cubicBezTo>
                  <a:cubicBezTo>
                    <a:pt x="2160" y="12417"/>
                    <a:pt x="2880" y="12417"/>
                    <a:pt x="3240" y="11645"/>
                  </a:cubicBezTo>
                  <a:cubicBezTo>
                    <a:pt x="3240" y="11645"/>
                    <a:pt x="4320" y="10874"/>
                    <a:pt x="3960" y="10874"/>
                  </a:cubicBezTo>
                  <a:cubicBezTo>
                    <a:pt x="3240" y="10102"/>
                    <a:pt x="2160" y="10874"/>
                    <a:pt x="1800" y="10874"/>
                  </a:cubicBezTo>
                  <a:cubicBezTo>
                    <a:pt x="720" y="10874"/>
                    <a:pt x="0" y="9331"/>
                    <a:pt x="1440" y="9331"/>
                  </a:cubicBezTo>
                  <a:cubicBezTo>
                    <a:pt x="2160" y="9331"/>
                    <a:pt x="3600" y="8560"/>
                    <a:pt x="4320" y="8560"/>
                  </a:cubicBezTo>
                  <a:cubicBezTo>
                    <a:pt x="3960" y="8560"/>
                    <a:pt x="1440" y="9331"/>
                    <a:pt x="1440" y="7788"/>
                  </a:cubicBezTo>
                  <a:cubicBezTo>
                    <a:pt x="1080" y="6245"/>
                    <a:pt x="4320" y="7017"/>
                    <a:pt x="4680" y="6245"/>
                  </a:cubicBezTo>
                  <a:cubicBezTo>
                    <a:pt x="4680" y="6245"/>
                    <a:pt x="3240" y="5474"/>
                    <a:pt x="3240" y="4702"/>
                  </a:cubicBezTo>
                  <a:cubicBezTo>
                    <a:pt x="2880" y="3931"/>
                    <a:pt x="5040" y="3160"/>
                    <a:pt x="5040" y="3160"/>
                  </a:cubicBezTo>
                  <a:cubicBezTo>
                    <a:pt x="6120" y="3160"/>
                    <a:pt x="5400" y="6245"/>
                    <a:pt x="6120" y="6245"/>
                  </a:cubicBezTo>
                  <a:cubicBezTo>
                    <a:pt x="7200" y="6245"/>
                    <a:pt x="7920" y="6245"/>
                    <a:pt x="9000" y="7017"/>
                  </a:cubicBezTo>
                  <a:cubicBezTo>
                    <a:pt x="9360" y="7788"/>
                    <a:pt x="10080" y="8560"/>
                    <a:pt x="10440" y="9331"/>
                  </a:cubicBezTo>
                  <a:cubicBezTo>
                    <a:pt x="11160" y="10874"/>
                    <a:pt x="10800" y="11645"/>
                    <a:pt x="11520" y="11645"/>
                  </a:cubicBezTo>
                  <a:cubicBezTo>
                    <a:pt x="12600" y="11645"/>
                    <a:pt x="13320" y="11645"/>
                    <a:pt x="14040" y="10874"/>
                  </a:cubicBezTo>
                  <a:cubicBezTo>
                    <a:pt x="15480" y="10102"/>
                    <a:pt x="13320" y="9331"/>
                    <a:pt x="13320" y="8560"/>
                  </a:cubicBezTo>
                  <a:cubicBezTo>
                    <a:pt x="13320" y="8560"/>
                    <a:pt x="16200" y="7788"/>
                    <a:pt x="13680" y="5474"/>
                  </a:cubicBezTo>
                  <a:cubicBezTo>
                    <a:pt x="13320" y="5474"/>
                    <a:pt x="12600" y="5474"/>
                    <a:pt x="12960" y="4702"/>
                  </a:cubicBezTo>
                  <a:cubicBezTo>
                    <a:pt x="13320" y="3931"/>
                    <a:pt x="13680" y="3160"/>
                    <a:pt x="13680" y="2388"/>
                  </a:cubicBezTo>
                  <a:cubicBezTo>
                    <a:pt x="14040" y="1617"/>
                    <a:pt x="15480" y="-1469"/>
                    <a:pt x="15480" y="845"/>
                  </a:cubicBezTo>
                  <a:cubicBezTo>
                    <a:pt x="15480" y="1617"/>
                    <a:pt x="15840" y="2388"/>
                    <a:pt x="15840" y="3931"/>
                  </a:cubicBezTo>
                  <a:cubicBezTo>
                    <a:pt x="16200" y="3931"/>
                    <a:pt x="16200" y="4702"/>
                    <a:pt x="16200" y="5474"/>
                  </a:cubicBezTo>
                  <a:cubicBezTo>
                    <a:pt x="16560" y="6245"/>
                    <a:pt x="15840" y="5474"/>
                    <a:pt x="15840" y="6245"/>
                  </a:cubicBezTo>
                  <a:cubicBezTo>
                    <a:pt x="15840" y="7788"/>
                    <a:pt x="16920" y="6245"/>
                    <a:pt x="16920" y="7017"/>
                  </a:cubicBezTo>
                  <a:cubicBezTo>
                    <a:pt x="16920" y="8560"/>
                    <a:pt x="18000" y="9331"/>
                    <a:pt x="18360" y="9331"/>
                  </a:cubicBezTo>
                  <a:cubicBezTo>
                    <a:pt x="19080" y="9331"/>
                    <a:pt x="19080" y="10102"/>
                    <a:pt x="19080" y="8560"/>
                  </a:cubicBezTo>
                  <a:cubicBezTo>
                    <a:pt x="19080" y="7017"/>
                    <a:pt x="19800" y="7017"/>
                    <a:pt x="20520" y="7788"/>
                  </a:cubicBezTo>
                  <a:cubicBezTo>
                    <a:pt x="20880" y="7788"/>
                    <a:pt x="21600" y="9331"/>
                    <a:pt x="21240" y="10102"/>
                  </a:cubicBezTo>
                  <a:cubicBezTo>
                    <a:pt x="21240" y="10874"/>
                    <a:pt x="20880" y="13188"/>
                    <a:pt x="20880" y="13960"/>
                  </a:cubicBezTo>
                  <a:cubicBezTo>
                    <a:pt x="20520" y="14731"/>
                    <a:pt x="18360" y="15502"/>
                    <a:pt x="18000" y="15502"/>
                  </a:cubicBezTo>
                  <a:cubicBezTo>
                    <a:pt x="17280" y="14731"/>
                    <a:pt x="18360" y="15502"/>
                    <a:pt x="18000" y="1550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8" name="Shape 1473">
              <a:extLst>
                <a:ext uri="{FF2B5EF4-FFF2-40B4-BE49-F238E27FC236}">
                  <a16:creationId xmlns:a16="http://schemas.microsoft.com/office/drawing/2014/main" xmlns="" id="{2E2CEDE1-D110-462C-8DFC-14BF100191E5}"/>
                </a:ext>
              </a:extLst>
            </p:cNvPr>
            <p:cNvSpPr/>
            <p:nvPr/>
          </p:nvSpPr>
          <p:spPr>
            <a:xfrm>
              <a:off x="1595456" y="572311"/>
              <a:ext cx="62099" cy="3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17277" extrusionOk="0">
                  <a:moveTo>
                    <a:pt x="19440" y="1372"/>
                  </a:moveTo>
                  <a:cubicBezTo>
                    <a:pt x="17280" y="1372"/>
                    <a:pt x="0" y="13715"/>
                    <a:pt x="0" y="13715"/>
                  </a:cubicBezTo>
                  <a:cubicBezTo>
                    <a:pt x="4320" y="16800"/>
                    <a:pt x="10800" y="19886"/>
                    <a:pt x="12960" y="13715"/>
                  </a:cubicBezTo>
                  <a:cubicBezTo>
                    <a:pt x="15120" y="10629"/>
                    <a:pt x="19440" y="-1714"/>
                    <a:pt x="19440" y="1372"/>
                  </a:cubicBezTo>
                  <a:cubicBezTo>
                    <a:pt x="15120" y="1372"/>
                    <a:pt x="21600" y="-1714"/>
                    <a:pt x="19440" y="137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9" name="Shape 1474">
              <a:extLst>
                <a:ext uri="{FF2B5EF4-FFF2-40B4-BE49-F238E27FC236}">
                  <a16:creationId xmlns:a16="http://schemas.microsoft.com/office/drawing/2014/main" xmlns="" id="{F0B803EA-C8E7-4654-B6D1-79CB5D342D6A}"/>
                </a:ext>
              </a:extLst>
            </p:cNvPr>
            <p:cNvSpPr/>
            <p:nvPr/>
          </p:nvSpPr>
          <p:spPr>
            <a:xfrm>
              <a:off x="1478591" y="469832"/>
              <a:ext cx="237501" cy="11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600" extrusionOk="0">
                  <a:moveTo>
                    <a:pt x="17514" y="15247"/>
                  </a:moveTo>
                  <a:cubicBezTo>
                    <a:pt x="16930" y="16518"/>
                    <a:pt x="15762" y="16518"/>
                    <a:pt x="15762" y="16518"/>
                  </a:cubicBezTo>
                  <a:cubicBezTo>
                    <a:pt x="14011" y="16518"/>
                    <a:pt x="14595" y="13976"/>
                    <a:pt x="15178" y="12706"/>
                  </a:cubicBezTo>
                  <a:cubicBezTo>
                    <a:pt x="15762" y="10165"/>
                    <a:pt x="14011" y="8894"/>
                    <a:pt x="13427" y="10165"/>
                  </a:cubicBezTo>
                  <a:cubicBezTo>
                    <a:pt x="13427" y="11435"/>
                    <a:pt x="13427" y="12706"/>
                    <a:pt x="12843" y="12706"/>
                  </a:cubicBezTo>
                  <a:cubicBezTo>
                    <a:pt x="12843" y="12706"/>
                    <a:pt x="12259" y="12706"/>
                    <a:pt x="12259" y="11435"/>
                  </a:cubicBezTo>
                  <a:cubicBezTo>
                    <a:pt x="11676" y="12706"/>
                    <a:pt x="12259" y="15247"/>
                    <a:pt x="11676" y="16518"/>
                  </a:cubicBezTo>
                  <a:cubicBezTo>
                    <a:pt x="11092" y="19059"/>
                    <a:pt x="10508" y="16518"/>
                    <a:pt x="9924" y="17788"/>
                  </a:cubicBezTo>
                  <a:cubicBezTo>
                    <a:pt x="9341" y="17788"/>
                    <a:pt x="9924" y="20329"/>
                    <a:pt x="9341" y="20329"/>
                  </a:cubicBezTo>
                  <a:cubicBezTo>
                    <a:pt x="9341" y="21600"/>
                    <a:pt x="7589" y="21600"/>
                    <a:pt x="7005" y="21600"/>
                  </a:cubicBezTo>
                  <a:cubicBezTo>
                    <a:pt x="6422" y="20329"/>
                    <a:pt x="6422" y="17788"/>
                    <a:pt x="5838" y="19059"/>
                  </a:cubicBezTo>
                  <a:cubicBezTo>
                    <a:pt x="4670" y="20329"/>
                    <a:pt x="4086" y="20329"/>
                    <a:pt x="2919" y="20329"/>
                  </a:cubicBezTo>
                  <a:cubicBezTo>
                    <a:pt x="2335" y="20329"/>
                    <a:pt x="1168" y="21600"/>
                    <a:pt x="584" y="21600"/>
                  </a:cubicBezTo>
                  <a:cubicBezTo>
                    <a:pt x="0" y="21600"/>
                    <a:pt x="1751" y="17788"/>
                    <a:pt x="1168" y="16518"/>
                  </a:cubicBezTo>
                  <a:cubicBezTo>
                    <a:pt x="1168" y="16518"/>
                    <a:pt x="584" y="17788"/>
                    <a:pt x="0" y="17788"/>
                  </a:cubicBezTo>
                  <a:cubicBezTo>
                    <a:pt x="0" y="16518"/>
                    <a:pt x="2919" y="15247"/>
                    <a:pt x="3503" y="15247"/>
                  </a:cubicBezTo>
                  <a:cubicBezTo>
                    <a:pt x="4670" y="15247"/>
                    <a:pt x="4670" y="13976"/>
                    <a:pt x="5254" y="12706"/>
                  </a:cubicBezTo>
                  <a:cubicBezTo>
                    <a:pt x="6422" y="10165"/>
                    <a:pt x="7005" y="10165"/>
                    <a:pt x="7589" y="8894"/>
                  </a:cubicBezTo>
                  <a:cubicBezTo>
                    <a:pt x="8757" y="6353"/>
                    <a:pt x="9341" y="3812"/>
                    <a:pt x="10508" y="3812"/>
                  </a:cubicBezTo>
                  <a:cubicBezTo>
                    <a:pt x="11676" y="2541"/>
                    <a:pt x="12843" y="2541"/>
                    <a:pt x="14011" y="3812"/>
                  </a:cubicBezTo>
                  <a:cubicBezTo>
                    <a:pt x="15178" y="3812"/>
                    <a:pt x="16930" y="5082"/>
                    <a:pt x="17514" y="3812"/>
                  </a:cubicBezTo>
                  <a:cubicBezTo>
                    <a:pt x="18097" y="2541"/>
                    <a:pt x="17514" y="0"/>
                    <a:pt x="18681" y="0"/>
                  </a:cubicBezTo>
                  <a:cubicBezTo>
                    <a:pt x="18681" y="0"/>
                    <a:pt x="21016" y="1271"/>
                    <a:pt x="21016" y="2541"/>
                  </a:cubicBezTo>
                  <a:cubicBezTo>
                    <a:pt x="21600" y="2541"/>
                    <a:pt x="19849" y="3812"/>
                    <a:pt x="19849" y="5082"/>
                  </a:cubicBezTo>
                  <a:cubicBezTo>
                    <a:pt x="19849" y="6353"/>
                    <a:pt x="21600" y="7624"/>
                    <a:pt x="19849" y="8894"/>
                  </a:cubicBezTo>
                  <a:cubicBezTo>
                    <a:pt x="19265" y="10165"/>
                    <a:pt x="21016" y="11435"/>
                    <a:pt x="20432" y="11435"/>
                  </a:cubicBezTo>
                  <a:cubicBezTo>
                    <a:pt x="19265" y="12706"/>
                    <a:pt x="18681" y="12706"/>
                    <a:pt x="18097" y="12706"/>
                  </a:cubicBezTo>
                  <a:cubicBezTo>
                    <a:pt x="18097" y="13976"/>
                    <a:pt x="18097" y="13976"/>
                    <a:pt x="17514" y="15247"/>
                  </a:cubicBezTo>
                  <a:cubicBezTo>
                    <a:pt x="16930" y="16518"/>
                    <a:pt x="18097" y="13976"/>
                    <a:pt x="17514" y="1524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0" name="Shape 1475">
              <a:extLst>
                <a:ext uri="{FF2B5EF4-FFF2-40B4-BE49-F238E27FC236}">
                  <a16:creationId xmlns:a16="http://schemas.microsoft.com/office/drawing/2014/main" xmlns="" id="{48C71544-0DC5-4588-A9DE-FAB4C36294D9}"/>
                </a:ext>
              </a:extLst>
            </p:cNvPr>
            <p:cNvSpPr/>
            <p:nvPr/>
          </p:nvSpPr>
          <p:spPr>
            <a:xfrm>
              <a:off x="1753951" y="514788"/>
              <a:ext cx="30617" cy="1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793" h="21600" extrusionOk="0">
                  <a:moveTo>
                    <a:pt x="11013" y="21600"/>
                  </a:moveTo>
                  <a:cubicBezTo>
                    <a:pt x="5613" y="21600"/>
                    <a:pt x="-5187" y="10800"/>
                    <a:pt x="2913" y="0"/>
                  </a:cubicBezTo>
                  <a:cubicBezTo>
                    <a:pt x="8313" y="0"/>
                    <a:pt x="16413" y="21600"/>
                    <a:pt x="11013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1" name="Shape 1476">
              <a:extLst>
                <a:ext uri="{FF2B5EF4-FFF2-40B4-BE49-F238E27FC236}">
                  <a16:creationId xmlns:a16="http://schemas.microsoft.com/office/drawing/2014/main" xmlns="" id="{900C3A47-7B09-47EA-A544-62296EE78239}"/>
                </a:ext>
              </a:extLst>
            </p:cNvPr>
            <p:cNvSpPr/>
            <p:nvPr/>
          </p:nvSpPr>
          <p:spPr>
            <a:xfrm>
              <a:off x="1797068" y="422624"/>
              <a:ext cx="119953" cy="61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95" h="20400" extrusionOk="0">
                  <a:moveTo>
                    <a:pt x="5560" y="19440"/>
                  </a:moveTo>
                  <a:cubicBezTo>
                    <a:pt x="4531" y="19440"/>
                    <a:pt x="-1640" y="12960"/>
                    <a:pt x="417" y="8640"/>
                  </a:cubicBezTo>
                  <a:cubicBezTo>
                    <a:pt x="2474" y="4320"/>
                    <a:pt x="5560" y="4320"/>
                    <a:pt x="7617" y="4320"/>
                  </a:cubicBezTo>
                  <a:cubicBezTo>
                    <a:pt x="10703" y="2160"/>
                    <a:pt x="13789" y="0"/>
                    <a:pt x="15846" y="0"/>
                  </a:cubicBezTo>
                  <a:cubicBezTo>
                    <a:pt x="16874" y="0"/>
                    <a:pt x="19960" y="2160"/>
                    <a:pt x="17903" y="4320"/>
                  </a:cubicBezTo>
                  <a:cubicBezTo>
                    <a:pt x="16874" y="6480"/>
                    <a:pt x="13789" y="4320"/>
                    <a:pt x="12760" y="8640"/>
                  </a:cubicBezTo>
                  <a:cubicBezTo>
                    <a:pt x="12760" y="8640"/>
                    <a:pt x="17903" y="12960"/>
                    <a:pt x="13789" y="15120"/>
                  </a:cubicBezTo>
                  <a:cubicBezTo>
                    <a:pt x="11731" y="17280"/>
                    <a:pt x="8646" y="21600"/>
                    <a:pt x="5560" y="19440"/>
                  </a:cubicBezTo>
                  <a:cubicBezTo>
                    <a:pt x="3503" y="19440"/>
                    <a:pt x="7617" y="21600"/>
                    <a:pt x="5560" y="194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2" name="Shape 1477">
              <a:extLst>
                <a:ext uri="{FF2B5EF4-FFF2-40B4-BE49-F238E27FC236}">
                  <a16:creationId xmlns:a16="http://schemas.microsoft.com/office/drawing/2014/main" xmlns="" id="{7F94BC4D-68C2-4857-AFEF-16F17C5AF259}"/>
                </a:ext>
              </a:extLst>
            </p:cNvPr>
            <p:cNvSpPr/>
            <p:nvPr/>
          </p:nvSpPr>
          <p:spPr>
            <a:xfrm>
              <a:off x="1740468" y="436110"/>
              <a:ext cx="31556" cy="26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186" h="21600" extrusionOk="0">
                  <a:moveTo>
                    <a:pt x="11013" y="21600"/>
                  </a:moveTo>
                  <a:cubicBezTo>
                    <a:pt x="5613" y="21600"/>
                    <a:pt x="-5187" y="0"/>
                    <a:pt x="2913" y="0"/>
                  </a:cubicBezTo>
                  <a:cubicBezTo>
                    <a:pt x="11013" y="0"/>
                    <a:pt x="16413" y="16200"/>
                    <a:pt x="11013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3" name="Shape 1478">
              <a:extLst>
                <a:ext uri="{FF2B5EF4-FFF2-40B4-BE49-F238E27FC236}">
                  <a16:creationId xmlns:a16="http://schemas.microsoft.com/office/drawing/2014/main" xmlns="" id="{582343DD-89E4-48F7-B389-663D87615551}"/>
                </a:ext>
              </a:extLst>
            </p:cNvPr>
            <p:cNvSpPr/>
            <p:nvPr/>
          </p:nvSpPr>
          <p:spPr>
            <a:xfrm>
              <a:off x="1804690" y="379513"/>
              <a:ext cx="118759" cy="3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9" h="18011" extrusionOk="0">
                  <a:moveTo>
                    <a:pt x="297" y="13554"/>
                  </a:moveTo>
                  <a:cubicBezTo>
                    <a:pt x="-732" y="13554"/>
                    <a:pt x="2354" y="10468"/>
                    <a:pt x="3382" y="10468"/>
                  </a:cubicBezTo>
                  <a:cubicBezTo>
                    <a:pt x="5439" y="7382"/>
                    <a:pt x="6468" y="4296"/>
                    <a:pt x="8525" y="1211"/>
                  </a:cubicBezTo>
                  <a:cubicBezTo>
                    <a:pt x="11611" y="-1875"/>
                    <a:pt x="14697" y="1211"/>
                    <a:pt x="17782" y="7382"/>
                  </a:cubicBezTo>
                  <a:cubicBezTo>
                    <a:pt x="20868" y="16639"/>
                    <a:pt x="11611" y="16639"/>
                    <a:pt x="10582" y="16639"/>
                  </a:cubicBezTo>
                  <a:cubicBezTo>
                    <a:pt x="8525" y="16639"/>
                    <a:pt x="7497" y="19725"/>
                    <a:pt x="5439" y="16639"/>
                  </a:cubicBezTo>
                  <a:cubicBezTo>
                    <a:pt x="3382" y="13554"/>
                    <a:pt x="1325" y="16639"/>
                    <a:pt x="297" y="13554"/>
                  </a:cubicBezTo>
                  <a:cubicBezTo>
                    <a:pt x="-732" y="10468"/>
                    <a:pt x="1325" y="16639"/>
                    <a:pt x="297" y="1355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4" name="Shape 1479">
              <a:extLst>
                <a:ext uri="{FF2B5EF4-FFF2-40B4-BE49-F238E27FC236}">
                  <a16:creationId xmlns:a16="http://schemas.microsoft.com/office/drawing/2014/main" xmlns="" id="{76DF4DB6-F1C4-41FA-A02B-75B097F48FCF}"/>
                </a:ext>
              </a:extLst>
            </p:cNvPr>
            <p:cNvSpPr/>
            <p:nvPr/>
          </p:nvSpPr>
          <p:spPr>
            <a:xfrm>
              <a:off x="2141820" y="521414"/>
              <a:ext cx="177290" cy="119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0463" extrusionOk="0">
                  <a:moveTo>
                    <a:pt x="16416" y="20463"/>
                  </a:moveTo>
                  <a:cubicBezTo>
                    <a:pt x="14874" y="20463"/>
                    <a:pt x="12559" y="20463"/>
                    <a:pt x="11016" y="20463"/>
                  </a:cubicBezTo>
                  <a:cubicBezTo>
                    <a:pt x="8702" y="20463"/>
                    <a:pt x="11016" y="19326"/>
                    <a:pt x="11016" y="18189"/>
                  </a:cubicBezTo>
                  <a:cubicBezTo>
                    <a:pt x="11788" y="17052"/>
                    <a:pt x="7931" y="17052"/>
                    <a:pt x="8702" y="15916"/>
                  </a:cubicBezTo>
                  <a:cubicBezTo>
                    <a:pt x="9474" y="14779"/>
                    <a:pt x="11016" y="13642"/>
                    <a:pt x="12559" y="13642"/>
                  </a:cubicBezTo>
                  <a:cubicBezTo>
                    <a:pt x="13331" y="12505"/>
                    <a:pt x="12559" y="12505"/>
                    <a:pt x="11788" y="12505"/>
                  </a:cubicBezTo>
                  <a:cubicBezTo>
                    <a:pt x="10245" y="11368"/>
                    <a:pt x="8702" y="12505"/>
                    <a:pt x="6388" y="13642"/>
                  </a:cubicBezTo>
                  <a:cubicBezTo>
                    <a:pt x="4845" y="13642"/>
                    <a:pt x="3302" y="13642"/>
                    <a:pt x="988" y="13642"/>
                  </a:cubicBezTo>
                  <a:cubicBezTo>
                    <a:pt x="988" y="14779"/>
                    <a:pt x="-555" y="14779"/>
                    <a:pt x="216" y="12505"/>
                  </a:cubicBezTo>
                  <a:cubicBezTo>
                    <a:pt x="1759" y="10231"/>
                    <a:pt x="3302" y="11368"/>
                    <a:pt x="4845" y="10231"/>
                  </a:cubicBezTo>
                  <a:cubicBezTo>
                    <a:pt x="7931" y="9095"/>
                    <a:pt x="2531" y="9095"/>
                    <a:pt x="2531" y="7958"/>
                  </a:cubicBezTo>
                  <a:cubicBezTo>
                    <a:pt x="1759" y="7958"/>
                    <a:pt x="4845" y="5684"/>
                    <a:pt x="4845" y="5684"/>
                  </a:cubicBezTo>
                  <a:cubicBezTo>
                    <a:pt x="4845" y="5684"/>
                    <a:pt x="2531" y="5684"/>
                    <a:pt x="1759" y="5684"/>
                  </a:cubicBezTo>
                  <a:cubicBezTo>
                    <a:pt x="1759" y="4547"/>
                    <a:pt x="4074" y="3410"/>
                    <a:pt x="4845" y="3410"/>
                  </a:cubicBezTo>
                  <a:cubicBezTo>
                    <a:pt x="6388" y="3410"/>
                    <a:pt x="7931" y="6821"/>
                    <a:pt x="9474" y="7958"/>
                  </a:cubicBezTo>
                  <a:cubicBezTo>
                    <a:pt x="10245" y="7958"/>
                    <a:pt x="11016" y="10231"/>
                    <a:pt x="11788" y="9095"/>
                  </a:cubicBezTo>
                  <a:cubicBezTo>
                    <a:pt x="14102" y="6821"/>
                    <a:pt x="9474" y="6821"/>
                    <a:pt x="9474" y="6821"/>
                  </a:cubicBezTo>
                  <a:cubicBezTo>
                    <a:pt x="10245" y="6821"/>
                    <a:pt x="13331" y="5684"/>
                    <a:pt x="10245" y="4547"/>
                  </a:cubicBezTo>
                  <a:cubicBezTo>
                    <a:pt x="9474" y="4547"/>
                    <a:pt x="8702" y="4547"/>
                    <a:pt x="7931" y="3410"/>
                  </a:cubicBezTo>
                  <a:cubicBezTo>
                    <a:pt x="6388" y="2274"/>
                    <a:pt x="7931" y="2274"/>
                    <a:pt x="7931" y="1137"/>
                  </a:cubicBezTo>
                  <a:cubicBezTo>
                    <a:pt x="7159" y="1137"/>
                    <a:pt x="4845" y="2274"/>
                    <a:pt x="4845" y="2274"/>
                  </a:cubicBezTo>
                  <a:cubicBezTo>
                    <a:pt x="4074" y="1137"/>
                    <a:pt x="9474" y="0"/>
                    <a:pt x="9474" y="0"/>
                  </a:cubicBezTo>
                  <a:cubicBezTo>
                    <a:pt x="9474" y="0"/>
                    <a:pt x="8702" y="1137"/>
                    <a:pt x="8702" y="1137"/>
                  </a:cubicBezTo>
                  <a:cubicBezTo>
                    <a:pt x="7931" y="2274"/>
                    <a:pt x="10245" y="2274"/>
                    <a:pt x="11016" y="2274"/>
                  </a:cubicBezTo>
                  <a:cubicBezTo>
                    <a:pt x="13331" y="3410"/>
                    <a:pt x="14102" y="3410"/>
                    <a:pt x="15645" y="1137"/>
                  </a:cubicBezTo>
                  <a:cubicBezTo>
                    <a:pt x="17959" y="-1137"/>
                    <a:pt x="20274" y="5684"/>
                    <a:pt x="19502" y="7958"/>
                  </a:cubicBezTo>
                  <a:cubicBezTo>
                    <a:pt x="19502" y="10231"/>
                    <a:pt x="19502" y="11368"/>
                    <a:pt x="20274" y="12505"/>
                  </a:cubicBezTo>
                  <a:cubicBezTo>
                    <a:pt x="21045" y="14779"/>
                    <a:pt x="21045" y="15916"/>
                    <a:pt x="19502" y="14779"/>
                  </a:cubicBezTo>
                  <a:cubicBezTo>
                    <a:pt x="17959" y="12505"/>
                    <a:pt x="18731" y="17052"/>
                    <a:pt x="19502" y="18189"/>
                  </a:cubicBezTo>
                  <a:cubicBezTo>
                    <a:pt x="20274" y="19326"/>
                    <a:pt x="17188" y="20463"/>
                    <a:pt x="16416" y="2046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5" name="Shape 1480">
              <a:extLst>
                <a:ext uri="{FF2B5EF4-FFF2-40B4-BE49-F238E27FC236}">
                  <a16:creationId xmlns:a16="http://schemas.microsoft.com/office/drawing/2014/main" xmlns="" id="{A4E0A498-C241-41A9-B44B-CDA5A2549A03}"/>
                </a:ext>
              </a:extLst>
            </p:cNvPr>
            <p:cNvSpPr/>
            <p:nvPr/>
          </p:nvSpPr>
          <p:spPr>
            <a:xfrm>
              <a:off x="2122331" y="575486"/>
              <a:ext cx="42955" cy="17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78" h="21600" extrusionOk="0">
                  <a:moveTo>
                    <a:pt x="376" y="21600"/>
                  </a:moveTo>
                  <a:cubicBezTo>
                    <a:pt x="7576" y="14400"/>
                    <a:pt x="19576" y="0"/>
                    <a:pt x="14776" y="0"/>
                  </a:cubicBezTo>
                  <a:cubicBezTo>
                    <a:pt x="7576" y="0"/>
                    <a:pt x="-2024" y="21600"/>
                    <a:pt x="376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6" name="Shape 1481">
              <a:extLst>
                <a:ext uri="{FF2B5EF4-FFF2-40B4-BE49-F238E27FC236}">
                  <a16:creationId xmlns:a16="http://schemas.microsoft.com/office/drawing/2014/main" xmlns="" id="{E44DE108-155B-4E70-9EBF-1C1DA4E4A25B}"/>
                </a:ext>
              </a:extLst>
            </p:cNvPr>
            <p:cNvSpPr/>
            <p:nvPr/>
          </p:nvSpPr>
          <p:spPr>
            <a:xfrm>
              <a:off x="2109048" y="568743"/>
              <a:ext cx="38406" cy="1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80" h="21600" extrusionOk="0">
                  <a:moveTo>
                    <a:pt x="426" y="21600"/>
                  </a:moveTo>
                  <a:cubicBezTo>
                    <a:pt x="-2274" y="21600"/>
                    <a:pt x="8526" y="0"/>
                    <a:pt x="13926" y="0"/>
                  </a:cubicBezTo>
                  <a:cubicBezTo>
                    <a:pt x="19326" y="0"/>
                    <a:pt x="8526" y="21600"/>
                    <a:pt x="426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7" name="Shape 1482">
              <a:extLst>
                <a:ext uri="{FF2B5EF4-FFF2-40B4-BE49-F238E27FC236}">
                  <a16:creationId xmlns:a16="http://schemas.microsoft.com/office/drawing/2014/main" xmlns="" id="{C915C845-E3E7-424F-AD7E-0E195D873CBC}"/>
                </a:ext>
              </a:extLst>
            </p:cNvPr>
            <p:cNvSpPr/>
            <p:nvPr/>
          </p:nvSpPr>
          <p:spPr>
            <a:xfrm>
              <a:off x="2088102" y="553415"/>
              <a:ext cx="55722" cy="19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51" h="12724" extrusionOk="0">
                  <a:moveTo>
                    <a:pt x="571" y="9817"/>
                  </a:moveTo>
                  <a:cubicBezTo>
                    <a:pt x="-3749" y="5497"/>
                    <a:pt x="17851" y="-3143"/>
                    <a:pt x="17851" y="1177"/>
                  </a:cubicBezTo>
                  <a:cubicBezTo>
                    <a:pt x="17851" y="5497"/>
                    <a:pt x="9211" y="18457"/>
                    <a:pt x="571" y="981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8" name="Shape 1483">
              <a:extLst>
                <a:ext uri="{FF2B5EF4-FFF2-40B4-BE49-F238E27FC236}">
                  <a16:creationId xmlns:a16="http://schemas.microsoft.com/office/drawing/2014/main" xmlns="" id="{31635032-ACE6-4A31-A074-216AF4FA7266}"/>
                </a:ext>
              </a:extLst>
            </p:cNvPr>
            <p:cNvSpPr/>
            <p:nvPr/>
          </p:nvSpPr>
          <p:spPr>
            <a:xfrm>
              <a:off x="2083144" y="525486"/>
              <a:ext cx="47197" cy="2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69" extrusionOk="0">
                  <a:moveTo>
                    <a:pt x="3086" y="19069"/>
                  </a:moveTo>
                  <a:cubicBezTo>
                    <a:pt x="0" y="14749"/>
                    <a:pt x="0" y="6109"/>
                    <a:pt x="0" y="1789"/>
                  </a:cubicBezTo>
                  <a:cubicBezTo>
                    <a:pt x="3086" y="-2531"/>
                    <a:pt x="9257" y="1789"/>
                    <a:pt x="12343" y="6109"/>
                  </a:cubicBezTo>
                  <a:cubicBezTo>
                    <a:pt x="12343" y="6109"/>
                    <a:pt x="21600" y="10429"/>
                    <a:pt x="21600" y="14749"/>
                  </a:cubicBezTo>
                  <a:cubicBezTo>
                    <a:pt x="21600" y="14749"/>
                    <a:pt x="6171" y="19069"/>
                    <a:pt x="3086" y="19069"/>
                  </a:cubicBezTo>
                  <a:cubicBezTo>
                    <a:pt x="0" y="14749"/>
                    <a:pt x="12343" y="19069"/>
                    <a:pt x="3086" y="1906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9" name="Shape 1484">
              <a:extLst>
                <a:ext uri="{FF2B5EF4-FFF2-40B4-BE49-F238E27FC236}">
                  <a16:creationId xmlns:a16="http://schemas.microsoft.com/office/drawing/2014/main" xmlns="" id="{E2F4373B-203D-49BD-918C-8AB90E8D90B8}"/>
                </a:ext>
              </a:extLst>
            </p:cNvPr>
            <p:cNvSpPr/>
            <p:nvPr/>
          </p:nvSpPr>
          <p:spPr>
            <a:xfrm>
              <a:off x="2032228" y="448843"/>
              <a:ext cx="46913" cy="4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882" h="17173" extrusionOk="0">
                  <a:moveTo>
                    <a:pt x="10485" y="16987"/>
                  </a:moveTo>
                  <a:cubicBezTo>
                    <a:pt x="6885" y="19387"/>
                    <a:pt x="-3915" y="-2213"/>
                    <a:pt x="1485" y="187"/>
                  </a:cubicBezTo>
                  <a:cubicBezTo>
                    <a:pt x="6885" y="4987"/>
                    <a:pt x="17685" y="16987"/>
                    <a:pt x="10485" y="1698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0" name="Shape 1485">
              <a:extLst>
                <a:ext uri="{FF2B5EF4-FFF2-40B4-BE49-F238E27FC236}">
                  <a16:creationId xmlns:a16="http://schemas.microsoft.com/office/drawing/2014/main" xmlns="" id="{EA8AC6FC-C6A6-4E51-BD8B-4E9693DF8FAE}"/>
                </a:ext>
              </a:extLst>
            </p:cNvPr>
            <p:cNvSpPr/>
            <p:nvPr/>
          </p:nvSpPr>
          <p:spPr>
            <a:xfrm>
              <a:off x="2152742" y="440966"/>
              <a:ext cx="44040" cy="11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79" h="12198" extrusionOk="0">
                  <a:moveTo>
                    <a:pt x="1504" y="2016"/>
                  </a:moveTo>
                  <a:cubicBezTo>
                    <a:pt x="8704" y="-5184"/>
                    <a:pt x="18304" y="9216"/>
                    <a:pt x="15904" y="9216"/>
                  </a:cubicBezTo>
                  <a:cubicBezTo>
                    <a:pt x="3904" y="16416"/>
                    <a:pt x="-3296" y="9216"/>
                    <a:pt x="1504" y="201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1" name="Shape 1486">
              <a:extLst>
                <a:ext uri="{FF2B5EF4-FFF2-40B4-BE49-F238E27FC236}">
                  <a16:creationId xmlns:a16="http://schemas.microsoft.com/office/drawing/2014/main" xmlns="" id="{67FC7EF8-4A12-4CE4-9283-AEC185DE5A94}"/>
                </a:ext>
              </a:extLst>
            </p:cNvPr>
            <p:cNvSpPr/>
            <p:nvPr/>
          </p:nvSpPr>
          <p:spPr>
            <a:xfrm>
              <a:off x="2046288" y="334336"/>
              <a:ext cx="213643" cy="11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56" h="19461" extrusionOk="0">
                  <a:moveTo>
                    <a:pt x="15442" y="18660"/>
                  </a:moveTo>
                  <a:cubicBezTo>
                    <a:pt x="14842" y="18660"/>
                    <a:pt x="14842" y="17523"/>
                    <a:pt x="14842" y="16387"/>
                  </a:cubicBezTo>
                  <a:cubicBezTo>
                    <a:pt x="14242" y="15250"/>
                    <a:pt x="12442" y="14113"/>
                    <a:pt x="11842" y="14113"/>
                  </a:cubicBezTo>
                  <a:cubicBezTo>
                    <a:pt x="11242" y="14113"/>
                    <a:pt x="7042" y="16387"/>
                    <a:pt x="7042" y="15250"/>
                  </a:cubicBezTo>
                  <a:cubicBezTo>
                    <a:pt x="7042" y="15250"/>
                    <a:pt x="9442" y="12976"/>
                    <a:pt x="9442" y="12976"/>
                  </a:cubicBezTo>
                  <a:cubicBezTo>
                    <a:pt x="7642" y="11839"/>
                    <a:pt x="5242" y="15250"/>
                    <a:pt x="3442" y="12976"/>
                  </a:cubicBezTo>
                  <a:cubicBezTo>
                    <a:pt x="-158" y="9566"/>
                    <a:pt x="6442" y="10702"/>
                    <a:pt x="6442" y="10702"/>
                  </a:cubicBezTo>
                  <a:cubicBezTo>
                    <a:pt x="6442" y="10702"/>
                    <a:pt x="5842" y="9566"/>
                    <a:pt x="5842" y="9566"/>
                  </a:cubicBezTo>
                  <a:cubicBezTo>
                    <a:pt x="5842" y="9566"/>
                    <a:pt x="6442" y="8429"/>
                    <a:pt x="6442" y="8429"/>
                  </a:cubicBezTo>
                  <a:cubicBezTo>
                    <a:pt x="7042" y="7292"/>
                    <a:pt x="5242" y="8429"/>
                    <a:pt x="5242" y="8429"/>
                  </a:cubicBezTo>
                  <a:cubicBezTo>
                    <a:pt x="4642" y="7292"/>
                    <a:pt x="5842" y="6155"/>
                    <a:pt x="4642" y="6155"/>
                  </a:cubicBezTo>
                  <a:cubicBezTo>
                    <a:pt x="4042" y="6155"/>
                    <a:pt x="2842" y="7292"/>
                    <a:pt x="2242" y="6155"/>
                  </a:cubicBezTo>
                  <a:cubicBezTo>
                    <a:pt x="2242" y="5018"/>
                    <a:pt x="1042" y="6155"/>
                    <a:pt x="442" y="5018"/>
                  </a:cubicBezTo>
                  <a:cubicBezTo>
                    <a:pt x="-1358" y="-666"/>
                    <a:pt x="2842" y="1608"/>
                    <a:pt x="4042" y="1608"/>
                  </a:cubicBezTo>
                  <a:cubicBezTo>
                    <a:pt x="5242" y="471"/>
                    <a:pt x="7042" y="-666"/>
                    <a:pt x="8242" y="471"/>
                  </a:cubicBezTo>
                  <a:cubicBezTo>
                    <a:pt x="10042" y="1608"/>
                    <a:pt x="7042" y="7292"/>
                    <a:pt x="9442" y="5018"/>
                  </a:cubicBezTo>
                  <a:cubicBezTo>
                    <a:pt x="10042" y="5018"/>
                    <a:pt x="11242" y="2745"/>
                    <a:pt x="11842" y="3881"/>
                  </a:cubicBezTo>
                  <a:cubicBezTo>
                    <a:pt x="12442" y="5018"/>
                    <a:pt x="13042" y="7292"/>
                    <a:pt x="13642" y="7292"/>
                  </a:cubicBezTo>
                  <a:cubicBezTo>
                    <a:pt x="14242" y="7292"/>
                    <a:pt x="16042" y="6155"/>
                    <a:pt x="16642" y="7292"/>
                  </a:cubicBezTo>
                  <a:cubicBezTo>
                    <a:pt x="17842" y="8429"/>
                    <a:pt x="17842" y="11839"/>
                    <a:pt x="18442" y="12976"/>
                  </a:cubicBezTo>
                  <a:cubicBezTo>
                    <a:pt x="19042" y="15250"/>
                    <a:pt x="20242" y="16387"/>
                    <a:pt x="19042" y="17523"/>
                  </a:cubicBezTo>
                  <a:cubicBezTo>
                    <a:pt x="18442" y="19797"/>
                    <a:pt x="16642" y="19797"/>
                    <a:pt x="15442" y="18660"/>
                  </a:cubicBezTo>
                  <a:cubicBezTo>
                    <a:pt x="14842" y="17523"/>
                    <a:pt x="17242" y="20934"/>
                    <a:pt x="15442" y="186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2" name="Shape 1487">
              <a:extLst>
                <a:ext uri="{FF2B5EF4-FFF2-40B4-BE49-F238E27FC236}">
                  <a16:creationId xmlns:a16="http://schemas.microsoft.com/office/drawing/2014/main" xmlns="" id="{1285BE43-6E50-4300-836F-512D17DE5D55}"/>
                </a:ext>
              </a:extLst>
            </p:cNvPr>
            <p:cNvSpPr/>
            <p:nvPr/>
          </p:nvSpPr>
          <p:spPr>
            <a:xfrm>
              <a:off x="2225154" y="275895"/>
              <a:ext cx="52891" cy="2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84" h="17670" extrusionOk="0">
                  <a:moveTo>
                    <a:pt x="12881" y="17670"/>
                  </a:moveTo>
                  <a:cubicBezTo>
                    <a:pt x="8954" y="17670"/>
                    <a:pt x="8954" y="13350"/>
                    <a:pt x="5027" y="13350"/>
                  </a:cubicBezTo>
                  <a:cubicBezTo>
                    <a:pt x="5027" y="13350"/>
                    <a:pt x="-2828" y="13350"/>
                    <a:pt x="1099" y="9030"/>
                  </a:cubicBezTo>
                  <a:cubicBezTo>
                    <a:pt x="3063" y="390"/>
                    <a:pt x="8954" y="-3930"/>
                    <a:pt x="10917" y="4710"/>
                  </a:cubicBezTo>
                  <a:cubicBezTo>
                    <a:pt x="14845" y="9030"/>
                    <a:pt x="18772" y="17670"/>
                    <a:pt x="12881" y="1767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3" name="Shape 1488">
              <a:extLst>
                <a:ext uri="{FF2B5EF4-FFF2-40B4-BE49-F238E27FC236}">
                  <a16:creationId xmlns:a16="http://schemas.microsoft.com/office/drawing/2014/main" xmlns="" id="{1AC7BEB8-8545-46F4-8B84-6EE1BFC38516}"/>
                </a:ext>
              </a:extLst>
            </p:cNvPr>
            <p:cNvSpPr/>
            <p:nvPr/>
          </p:nvSpPr>
          <p:spPr>
            <a:xfrm>
              <a:off x="2280802" y="379161"/>
              <a:ext cx="120672" cy="7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7" h="20509" extrusionOk="0">
                  <a:moveTo>
                    <a:pt x="7560" y="12654"/>
                  </a:moveTo>
                  <a:cubicBezTo>
                    <a:pt x="5400" y="12654"/>
                    <a:pt x="3240" y="10691"/>
                    <a:pt x="2160" y="8727"/>
                  </a:cubicBezTo>
                  <a:cubicBezTo>
                    <a:pt x="-1080" y="6764"/>
                    <a:pt x="3240" y="4800"/>
                    <a:pt x="3240" y="4800"/>
                  </a:cubicBezTo>
                  <a:cubicBezTo>
                    <a:pt x="3240" y="2836"/>
                    <a:pt x="1080" y="873"/>
                    <a:pt x="0" y="873"/>
                  </a:cubicBezTo>
                  <a:cubicBezTo>
                    <a:pt x="0" y="-1091"/>
                    <a:pt x="5400" y="873"/>
                    <a:pt x="5400" y="873"/>
                  </a:cubicBezTo>
                  <a:cubicBezTo>
                    <a:pt x="7560" y="873"/>
                    <a:pt x="9720" y="2836"/>
                    <a:pt x="11880" y="4800"/>
                  </a:cubicBezTo>
                  <a:cubicBezTo>
                    <a:pt x="14040" y="4800"/>
                    <a:pt x="15120" y="4800"/>
                    <a:pt x="16200" y="4800"/>
                  </a:cubicBezTo>
                  <a:cubicBezTo>
                    <a:pt x="17280" y="4800"/>
                    <a:pt x="20520" y="6764"/>
                    <a:pt x="19440" y="6764"/>
                  </a:cubicBezTo>
                  <a:cubicBezTo>
                    <a:pt x="17280" y="10691"/>
                    <a:pt x="16200" y="8727"/>
                    <a:pt x="18360" y="14618"/>
                  </a:cubicBezTo>
                  <a:cubicBezTo>
                    <a:pt x="19440" y="16582"/>
                    <a:pt x="16200" y="16582"/>
                    <a:pt x="15120" y="18545"/>
                  </a:cubicBezTo>
                  <a:cubicBezTo>
                    <a:pt x="12960" y="18545"/>
                    <a:pt x="10800" y="20509"/>
                    <a:pt x="8640" y="20509"/>
                  </a:cubicBezTo>
                  <a:cubicBezTo>
                    <a:pt x="7560" y="18545"/>
                    <a:pt x="3240" y="16582"/>
                    <a:pt x="3240" y="14618"/>
                  </a:cubicBezTo>
                  <a:cubicBezTo>
                    <a:pt x="3240" y="14618"/>
                    <a:pt x="9720" y="12654"/>
                    <a:pt x="7560" y="12654"/>
                  </a:cubicBezTo>
                  <a:cubicBezTo>
                    <a:pt x="4320" y="10691"/>
                    <a:pt x="9720" y="12654"/>
                    <a:pt x="7560" y="1265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4" name="Shape 1489">
              <a:extLst>
                <a:ext uri="{FF2B5EF4-FFF2-40B4-BE49-F238E27FC236}">
                  <a16:creationId xmlns:a16="http://schemas.microsoft.com/office/drawing/2014/main" xmlns="" id="{6C5E28B8-C08F-4C2F-9B41-3183269A99A3}"/>
                </a:ext>
              </a:extLst>
            </p:cNvPr>
            <p:cNvSpPr/>
            <p:nvPr/>
          </p:nvSpPr>
          <p:spPr>
            <a:xfrm>
              <a:off x="2356057" y="446601"/>
              <a:ext cx="99799" cy="2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46" h="19200" extrusionOk="0">
                  <a:moveTo>
                    <a:pt x="15374" y="19200"/>
                  </a:moveTo>
                  <a:cubicBezTo>
                    <a:pt x="15374" y="14880"/>
                    <a:pt x="20174" y="6240"/>
                    <a:pt x="17774" y="6240"/>
                  </a:cubicBezTo>
                  <a:cubicBezTo>
                    <a:pt x="16574" y="1920"/>
                    <a:pt x="15374" y="1920"/>
                    <a:pt x="14174" y="1920"/>
                  </a:cubicBezTo>
                  <a:cubicBezTo>
                    <a:pt x="10574" y="1920"/>
                    <a:pt x="5774" y="-2400"/>
                    <a:pt x="2174" y="1920"/>
                  </a:cubicBezTo>
                  <a:cubicBezTo>
                    <a:pt x="-1426" y="1920"/>
                    <a:pt x="-226" y="14880"/>
                    <a:pt x="3374" y="14880"/>
                  </a:cubicBezTo>
                  <a:cubicBezTo>
                    <a:pt x="6974" y="14880"/>
                    <a:pt x="11774" y="19200"/>
                    <a:pt x="15374" y="19200"/>
                  </a:cubicBezTo>
                  <a:cubicBezTo>
                    <a:pt x="17774" y="14880"/>
                    <a:pt x="12974" y="19200"/>
                    <a:pt x="15374" y="19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5" name="Shape 1490">
              <a:extLst>
                <a:ext uri="{FF2B5EF4-FFF2-40B4-BE49-F238E27FC236}">
                  <a16:creationId xmlns:a16="http://schemas.microsoft.com/office/drawing/2014/main" xmlns="" id="{7A66151E-B1F3-4FA5-B1C2-6C9EC2158271}"/>
                </a:ext>
              </a:extLst>
            </p:cNvPr>
            <p:cNvSpPr/>
            <p:nvPr/>
          </p:nvSpPr>
          <p:spPr>
            <a:xfrm>
              <a:off x="2347518" y="597217"/>
              <a:ext cx="98284" cy="68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8" h="20018" extrusionOk="0">
                  <a:moveTo>
                    <a:pt x="7733" y="873"/>
                  </a:moveTo>
                  <a:cubicBezTo>
                    <a:pt x="5192" y="-1091"/>
                    <a:pt x="1380" y="6764"/>
                    <a:pt x="110" y="10691"/>
                  </a:cubicBezTo>
                  <a:cubicBezTo>
                    <a:pt x="-1161" y="14618"/>
                    <a:pt x="9004" y="18545"/>
                    <a:pt x="11545" y="18545"/>
                  </a:cubicBezTo>
                  <a:cubicBezTo>
                    <a:pt x="12815" y="20509"/>
                    <a:pt x="16627" y="20509"/>
                    <a:pt x="17898" y="18545"/>
                  </a:cubicBezTo>
                  <a:cubicBezTo>
                    <a:pt x="19168" y="18545"/>
                    <a:pt x="17898" y="16582"/>
                    <a:pt x="17898" y="14618"/>
                  </a:cubicBezTo>
                  <a:cubicBezTo>
                    <a:pt x="17898" y="12654"/>
                    <a:pt x="17898" y="10691"/>
                    <a:pt x="19168" y="10691"/>
                  </a:cubicBezTo>
                  <a:cubicBezTo>
                    <a:pt x="20439" y="6764"/>
                    <a:pt x="10274" y="873"/>
                    <a:pt x="7733" y="873"/>
                  </a:cubicBezTo>
                  <a:cubicBezTo>
                    <a:pt x="5192" y="-1091"/>
                    <a:pt x="9004" y="873"/>
                    <a:pt x="7733" y="87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6" name="Shape 1491">
              <a:extLst>
                <a:ext uri="{FF2B5EF4-FFF2-40B4-BE49-F238E27FC236}">
                  <a16:creationId xmlns:a16="http://schemas.microsoft.com/office/drawing/2014/main" xmlns="" id="{E2200725-3DE9-44F6-9478-865E9C1259A8}"/>
                </a:ext>
              </a:extLst>
            </p:cNvPr>
            <p:cNvSpPr/>
            <p:nvPr/>
          </p:nvSpPr>
          <p:spPr>
            <a:xfrm>
              <a:off x="2397383" y="579802"/>
              <a:ext cx="17969" cy="9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390" h="11232" extrusionOk="0">
                  <a:moveTo>
                    <a:pt x="12918" y="9216"/>
                  </a:moveTo>
                  <a:cubicBezTo>
                    <a:pt x="2118" y="16416"/>
                    <a:pt x="-3282" y="2016"/>
                    <a:pt x="2118" y="2016"/>
                  </a:cubicBezTo>
                  <a:cubicBezTo>
                    <a:pt x="7518" y="-5184"/>
                    <a:pt x="18318" y="9216"/>
                    <a:pt x="12918" y="921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7" name="Shape 1492">
              <a:extLst>
                <a:ext uri="{FF2B5EF4-FFF2-40B4-BE49-F238E27FC236}">
                  <a16:creationId xmlns:a16="http://schemas.microsoft.com/office/drawing/2014/main" xmlns="" id="{E3E67B4C-8733-44AE-A3AB-DF89CCA87379}"/>
                </a:ext>
              </a:extLst>
            </p:cNvPr>
            <p:cNvSpPr/>
            <p:nvPr/>
          </p:nvSpPr>
          <p:spPr>
            <a:xfrm>
              <a:off x="2517016" y="459880"/>
              <a:ext cx="53816" cy="33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18700" extrusionOk="0">
                  <a:moveTo>
                    <a:pt x="693" y="16000"/>
                  </a:moveTo>
                  <a:cubicBezTo>
                    <a:pt x="693" y="16000"/>
                    <a:pt x="3093" y="5200"/>
                    <a:pt x="693" y="1600"/>
                  </a:cubicBezTo>
                  <a:cubicBezTo>
                    <a:pt x="693" y="-2000"/>
                    <a:pt x="7893" y="1600"/>
                    <a:pt x="10293" y="1600"/>
                  </a:cubicBezTo>
                  <a:cubicBezTo>
                    <a:pt x="12693" y="1600"/>
                    <a:pt x="19893" y="5200"/>
                    <a:pt x="19893" y="8800"/>
                  </a:cubicBezTo>
                  <a:cubicBezTo>
                    <a:pt x="17493" y="12400"/>
                    <a:pt x="12693" y="16000"/>
                    <a:pt x="10293" y="16000"/>
                  </a:cubicBezTo>
                  <a:cubicBezTo>
                    <a:pt x="5493" y="19600"/>
                    <a:pt x="5493" y="19600"/>
                    <a:pt x="693" y="16000"/>
                  </a:cubicBezTo>
                  <a:cubicBezTo>
                    <a:pt x="-1707" y="12400"/>
                    <a:pt x="3093" y="19600"/>
                    <a:pt x="693" y="160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8" name="Shape 1493">
              <a:extLst>
                <a:ext uri="{FF2B5EF4-FFF2-40B4-BE49-F238E27FC236}">
                  <a16:creationId xmlns:a16="http://schemas.microsoft.com/office/drawing/2014/main" xmlns="" id="{40E2790F-532B-4735-B601-6A10D624F8F4}"/>
                </a:ext>
              </a:extLst>
            </p:cNvPr>
            <p:cNvSpPr/>
            <p:nvPr/>
          </p:nvSpPr>
          <p:spPr>
            <a:xfrm>
              <a:off x="2546176" y="520156"/>
              <a:ext cx="13964" cy="1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2" h="13374" extrusionOk="0">
                  <a:moveTo>
                    <a:pt x="11929" y="1102"/>
                  </a:moveTo>
                  <a:cubicBezTo>
                    <a:pt x="-2471" y="-4298"/>
                    <a:pt x="-2471" y="11902"/>
                    <a:pt x="4729" y="11902"/>
                  </a:cubicBezTo>
                  <a:cubicBezTo>
                    <a:pt x="11929" y="17302"/>
                    <a:pt x="19129" y="6502"/>
                    <a:pt x="11929" y="110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9" name="Shape 1494">
              <a:extLst>
                <a:ext uri="{FF2B5EF4-FFF2-40B4-BE49-F238E27FC236}">
                  <a16:creationId xmlns:a16="http://schemas.microsoft.com/office/drawing/2014/main" xmlns="" id="{12C2BF38-4004-421D-BB67-24D780C7823C}"/>
                </a:ext>
              </a:extLst>
            </p:cNvPr>
            <p:cNvSpPr/>
            <p:nvPr/>
          </p:nvSpPr>
          <p:spPr>
            <a:xfrm>
              <a:off x="2328112" y="498461"/>
              <a:ext cx="568348" cy="17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21131" extrusionOk="0">
                  <a:moveTo>
                    <a:pt x="4126" y="5131"/>
                  </a:moveTo>
                  <a:cubicBezTo>
                    <a:pt x="4369" y="5131"/>
                    <a:pt x="4854" y="3531"/>
                    <a:pt x="4611" y="2731"/>
                  </a:cubicBezTo>
                  <a:cubicBezTo>
                    <a:pt x="4369" y="1931"/>
                    <a:pt x="3883" y="1131"/>
                    <a:pt x="3640" y="1131"/>
                  </a:cubicBezTo>
                  <a:cubicBezTo>
                    <a:pt x="3398" y="1131"/>
                    <a:pt x="3155" y="1131"/>
                    <a:pt x="2912" y="1131"/>
                  </a:cubicBezTo>
                  <a:cubicBezTo>
                    <a:pt x="2184" y="331"/>
                    <a:pt x="1699" y="-469"/>
                    <a:pt x="971" y="331"/>
                  </a:cubicBezTo>
                  <a:cubicBezTo>
                    <a:pt x="0" y="1131"/>
                    <a:pt x="728" y="1131"/>
                    <a:pt x="971" y="1931"/>
                  </a:cubicBezTo>
                  <a:cubicBezTo>
                    <a:pt x="971" y="1931"/>
                    <a:pt x="0" y="1931"/>
                    <a:pt x="0" y="2731"/>
                  </a:cubicBezTo>
                  <a:cubicBezTo>
                    <a:pt x="0" y="3531"/>
                    <a:pt x="971" y="3531"/>
                    <a:pt x="1213" y="3531"/>
                  </a:cubicBezTo>
                  <a:cubicBezTo>
                    <a:pt x="1213" y="4331"/>
                    <a:pt x="1699" y="4331"/>
                    <a:pt x="1699" y="4331"/>
                  </a:cubicBezTo>
                  <a:cubicBezTo>
                    <a:pt x="1699" y="5131"/>
                    <a:pt x="1456" y="5131"/>
                    <a:pt x="1456" y="5131"/>
                  </a:cubicBezTo>
                  <a:cubicBezTo>
                    <a:pt x="2912" y="8331"/>
                    <a:pt x="5097" y="3531"/>
                    <a:pt x="5825" y="9931"/>
                  </a:cubicBezTo>
                  <a:cubicBezTo>
                    <a:pt x="5825" y="10731"/>
                    <a:pt x="6310" y="11531"/>
                    <a:pt x="6067" y="12331"/>
                  </a:cubicBezTo>
                  <a:cubicBezTo>
                    <a:pt x="5825" y="13931"/>
                    <a:pt x="5582" y="14731"/>
                    <a:pt x="5825" y="16331"/>
                  </a:cubicBezTo>
                  <a:cubicBezTo>
                    <a:pt x="5825" y="16331"/>
                    <a:pt x="6310" y="19531"/>
                    <a:pt x="6553" y="19531"/>
                  </a:cubicBezTo>
                  <a:cubicBezTo>
                    <a:pt x="6796" y="20331"/>
                    <a:pt x="7281" y="17931"/>
                    <a:pt x="7281" y="18731"/>
                  </a:cubicBezTo>
                  <a:cubicBezTo>
                    <a:pt x="7524" y="18731"/>
                    <a:pt x="7766" y="20331"/>
                    <a:pt x="8009" y="20331"/>
                  </a:cubicBezTo>
                  <a:cubicBezTo>
                    <a:pt x="8494" y="21131"/>
                    <a:pt x="8980" y="20331"/>
                    <a:pt x="9222" y="20331"/>
                  </a:cubicBezTo>
                  <a:cubicBezTo>
                    <a:pt x="9465" y="19531"/>
                    <a:pt x="9951" y="17931"/>
                    <a:pt x="10193" y="17931"/>
                  </a:cubicBezTo>
                  <a:cubicBezTo>
                    <a:pt x="10193" y="17931"/>
                    <a:pt x="10679" y="20331"/>
                    <a:pt x="10921" y="20331"/>
                  </a:cubicBezTo>
                  <a:cubicBezTo>
                    <a:pt x="11407" y="21131"/>
                    <a:pt x="12135" y="21131"/>
                    <a:pt x="12620" y="21131"/>
                  </a:cubicBezTo>
                  <a:cubicBezTo>
                    <a:pt x="13591" y="21131"/>
                    <a:pt x="14319" y="21131"/>
                    <a:pt x="15047" y="21131"/>
                  </a:cubicBezTo>
                  <a:cubicBezTo>
                    <a:pt x="15290" y="21131"/>
                    <a:pt x="15533" y="21131"/>
                    <a:pt x="15775" y="21131"/>
                  </a:cubicBezTo>
                  <a:cubicBezTo>
                    <a:pt x="16261" y="20331"/>
                    <a:pt x="16018" y="18731"/>
                    <a:pt x="16261" y="18731"/>
                  </a:cubicBezTo>
                  <a:cubicBezTo>
                    <a:pt x="16503" y="17931"/>
                    <a:pt x="16746" y="18731"/>
                    <a:pt x="16989" y="19531"/>
                  </a:cubicBezTo>
                  <a:cubicBezTo>
                    <a:pt x="17231" y="20331"/>
                    <a:pt x="17960" y="21131"/>
                    <a:pt x="18445" y="21131"/>
                  </a:cubicBezTo>
                  <a:cubicBezTo>
                    <a:pt x="18930" y="21131"/>
                    <a:pt x="19416" y="21131"/>
                    <a:pt x="19901" y="20331"/>
                  </a:cubicBezTo>
                  <a:cubicBezTo>
                    <a:pt x="20387" y="20331"/>
                    <a:pt x="20144" y="18731"/>
                    <a:pt x="20629" y="18731"/>
                  </a:cubicBezTo>
                  <a:cubicBezTo>
                    <a:pt x="20872" y="18731"/>
                    <a:pt x="21115" y="16331"/>
                    <a:pt x="20629" y="17131"/>
                  </a:cubicBezTo>
                  <a:cubicBezTo>
                    <a:pt x="20629" y="17131"/>
                    <a:pt x="20144" y="17131"/>
                    <a:pt x="19901" y="17131"/>
                  </a:cubicBezTo>
                  <a:cubicBezTo>
                    <a:pt x="19901" y="17131"/>
                    <a:pt x="21600" y="13931"/>
                    <a:pt x="20629" y="13131"/>
                  </a:cubicBezTo>
                  <a:cubicBezTo>
                    <a:pt x="20387" y="13131"/>
                    <a:pt x="19901" y="12331"/>
                    <a:pt x="19416" y="12331"/>
                  </a:cubicBezTo>
                  <a:cubicBezTo>
                    <a:pt x="18930" y="12331"/>
                    <a:pt x="19416" y="10731"/>
                    <a:pt x="18930" y="10731"/>
                  </a:cubicBezTo>
                  <a:cubicBezTo>
                    <a:pt x="18202" y="10731"/>
                    <a:pt x="17717" y="10731"/>
                    <a:pt x="16989" y="10731"/>
                  </a:cubicBezTo>
                  <a:cubicBezTo>
                    <a:pt x="16503" y="10731"/>
                    <a:pt x="16261" y="9931"/>
                    <a:pt x="15775" y="10731"/>
                  </a:cubicBezTo>
                  <a:cubicBezTo>
                    <a:pt x="15533" y="10731"/>
                    <a:pt x="13348" y="12331"/>
                    <a:pt x="13348" y="13131"/>
                  </a:cubicBezTo>
                  <a:cubicBezTo>
                    <a:pt x="13348" y="13131"/>
                    <a:pt x="13591" y="13131"/>
                    <a:pt x="13591" y="13931"/>
                  </a:cubicBezTo>
                  <a:cubicBezTo>
                    <a:pt x="13591" y="13931"/>
                    <a:pt x="12863" y="13931"/>
                    <a:pt x="12620" y="13931"/>
                  </a:cubicBezTo>
                  <a:cubicBezTo>
                    <a:pt x="12378" y="13931"/>
                    <a:pt x="12135" y="13131"/>
                    <a:pt x="11892" y="12331"/>
                  </a:cubicBezTo>
                  <a:cubicBezTo>
                    <a:pt x="11649" y="12331"/>
                    <a:pt x="11407" y="13131"/>
                    <a:pt x="11164" y="13131"/>
                  </a:cubicBezTo>
                  <a:cubicBezTo>
                    <a:pt x="10921" y="13131"/>
                    <a:pt x="10436" y="12331"/>
                    <a:pt x="10193" y="12331"/>
                  </a:cubicBezTo>
                  <a:cubicBezTo>
                    <a:pt x="9951" y="12331"/>
                    <a:pt x="10193" y="13931"/>
                    <a:pt x="9951" y="13931"/>
                  </a:cubicBezTo>
                  <a:cubicBezTo>
                    <a:pt x="9708" y="13931"/>
                    <a:pt x="9465" y="12331"/>
                    <a:pt x="9222" y="12331"/>
                  </a:cubicBezTo>
                  <a:cubicBezTo>
                    <a:pt x="8494" y="12331"/>
                    <a:pt x="9465" y="11531"/>
                    <a:pt x="9465" y="10731"/>
                  </a:cubicBezTo>
                  <a:cubicBezTo>
                    <a:pt x="9465" y="9931"/>
                    <a:pt x="8494" y="9131"/>
                    <a:pt x="8252" y="9131"/>
                  </a:cubicBezTo>
                  <a:cubicBezTo>
                    <a:pt x="8252" y="9131"/>
                    <a:pt x="7281" y="9931"/>
                    <a:pt x="7281" y="9931"/>
                  </a:cubicBezTo>
                  <a:cubicBezTo>
                    <a:pt x="7281" y="9131"/>
                    <a:pt x="7766" y="9131"/>
                    <a:pt x="7766" y="9131"/>
                  </a:cubicBezTo>
                  <a:cubicBezTo>
                    <a:pt x="7766" y="8331"/>
                    <a:pt x="6553" y="7531"/>
                    <a:pt x="6796" y="6731"/>
                  </a:cubicBezTo>
                  <a:cubicBezTo>
                    <a:pt x="6796" y="6731"/>
                    <a:pt x="9222" y="7531"/>
                    <a:pt x="9222" y="7531"/>
                  </a:cubicBezTo>
                  <a:cubicBezTo>
                    <a:pt x="9222" y="6731"/>
                    <a:pt x="8252" y="5931"/>
                    <a:pt x="8009" y="5131"/>
                  </a:cubicBezTo>
                  <a:cubicBezTo>
                    <a:pt x="7766" y="5131"/>
                    <a:pt x="7281" y="5131"/>
                    <a:pt x="6796" y="5131"/>
                  </a:cubicBezTo>
                  <a:cubicBezTo>
                    <a:pt x="7038" y="5131"/>
                    <a:pt x="7524" y="5131"/>
                    <a:pt x="7766" y="4331"/>
                  </a:cubicBezTo>
                  <a:cubicBezTo>
                    <a:pt x="7766" y="3531"/>
                    <a:pt x="6553" y="3531"/>
                    <a:pt x="6553" y="3531"/>
                  </a:cubicBezTo>
                  <a:cubicBezTo>
                    <a:pt x="5582" y="3531"/>
                    <a:pt x="5097" y="4331"/>
                    <a:pt x="4126" y="5131"/>
                  </a:cubicBezTo>
                  <a:cubicBezTo>
                    <a:pt x="4126" y="5131"/>
                    <a:pt x="4369" y="5131"/>
                    <a:pt x="4126" y="513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0" name="Shape 1495">
              <a:extLst>
                <a:ext uri="{FF2B5EF4-FFF2-40B4-BE49-F238E27FC236}">
                  <a16:creationId xmlns:a16="http://schemas.microsoft.com/office/drawing/2014/main" xmlns="" id="{2DE552AA-BBA3-446E-ACD8-DE935EF59F3D}"/>
                </a:ext>
              </a:extLst>
            </p:cNvPr>
            <p:cNvSpPr/>
            <p:nvPr/>
          </p:nvSpPr>
          <p:spPr>
            <a:xfrm>
              <a:off x="2341598" y="184336"/>
              <a:ext cx="383084" cy="23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016" extrusionOk="0">
                  <a:moveTo>
                    <a:pt x="21234" y="14011"/>
                  </a:moveTo>
                  <a:cubicBezTo>
                    <a:pt x="21234" y="12843"/>
                    <a:pt x="20502" y="12843"/>
                    <a:pt x="20136" y="12259"/>
                  </a:cubicBezTo>
                  <a:cubicBezTo>
                    <a:pt x="19769" y="11676"/>
                    <a:pt x="19403" y="12843"/>
                    <a:pt x="19037" y="12259"/>
                  </a:cubicBezTo>
                  <a:cubicBezTo>
                    <a:pt x="18305" y="11092"/>
                    <a:pt x="17573" y="12259"/>
                    <a:pt x="16841" y="11676"/>
                  </a:cubicBezTo>
                  <a:cubicBezTo>
                    <a:pt x="16841" y="11676"/>
                    <a:pt x="17573" y="11092"/>
                    <a:pt x="17573" y="10508"/>
                  </a:cubicBezTo>
                  <a:cubicBezTo>
                    <a:pt x="17573" y="10508"/>
                    <a:pt x="16841" y="10508"/>
                    <a:pt x="16841" y="10508"/>
                  </a:cubicBezTo>
                  <a:cubicBezTo>
                    <a:pt x="16841" y="9924"/>
                    <a:pt x="17207" y="9924"/>
                    <a:pt x="17207" y="9341"/>
                  </a:cubicBezTo>
                  <a:cubicBezTo>
                    <a:pt x="17207" y="8757"/>
                    <a:pt x="16108" y="9341"/>
                    <a:pt x="16108" y="8757"/>
                  </a:cubicBezTo>
                  <a:cubicBezTo>
                    <a:pt x="15742" y="8757"/>
                    <a:pt x="16475" y="8173"/>
                    <a:pt x="16475" y="8173"/>
                  </a:cubicBezTo>
                  <a:cubicBezTo>
                    <a:pt x="16841" y="7589"/>
                    <a:pt x="16108" y="7005"/>
                    <a:pt x="16108" y="6422"/>
                  </a:cubicBezTo>
                  <a:cubicBezTo>
                    <a:pt x="15742" y="5838"/>
                    <a:pt x="13912" y="6422"/>
                    <a:pt x="13912" y="6422"/>
                  </a:cubicBezTo>
                  <a:cubicBezTo>
                    <a:pt x="13912" y="7005"/>
                    <a:pt x="15742" y="8173"/>
                    <a:pt x="15742" y="8757"/>
                  </a:cubicBezTo>
                  <a:cubicBezTo>
                    <a:pt x="15376" y="9341"/>
                    <a:pt x="14278" y="8173"/>
                    <a:pt x="13912" y="7589"/>
                  </a:cubicBezTo>
                  <a:cubicBezTo>
                    <a:pt x="13180" y="7005"/>
                    <a:pt x="14278" y="5838"/>
                    <a:pt x="12814" y="5838"/>
                  </a:cubicBezTo>
                  <a:cubicBezTo>
                    <a:pt x="12081" y="5838"/>
                    <a:pt x="10983" y="5838"/>
                    <a:pt x="10617" y="4670"/>
                  </a:cubicBezTo>
                  <a:cubicBezTo>
                    <a:pt x="10251" y="3503"/>
                    <a:pt x="9519" y="1751"/>
                    <a:pt x="8786" y="1168"/>
                  </a:cubicBezTo>
                  <a:cubicBezTo>
                    <a:pt x="7688" y="584"/>
                    <a:pt x="6590" y="0"/>
                    <a:pt x="5858" y="0"/>
                  </a:cubicBezTo>
                  <a:cubicBezTo>
                    <a:pt x="5492" y="0"/>
                    <a:pt x="3661" y="0"/>
                    <a:pt x="4393" y="584"/>
                  </a:cubicBezTo>
                  <a:cubicBezTo>
                    <a:pt x="4759" y="584"/>
                    <a:pt x="6224" y="1168"/>
                    <a:pt x="6224" y="1168"/>
                  </a:cubicBezTo>
                  <a:cubicBezTo>
                    <a:pt x="6224" y="2335"/>
                    <a:pt x="4759" y="1751"/>
                    <a:pt x="4393" y="1751"/>
                  </a:cubicBezTo>
                  <a:cubicBezTo>
                    <a:pt x="4393" y="1751"/>
                    <a:pt x="4759" y="2335"/>
                    <a:pt x="4759" y="2335"/>
                  </a:cubicBezTo>
                  <a:cubicBezTo>
                    <a:pt x="4759" y="2919"/>
                    <a:pt x="2563" y="1168"/>
                    <a:pt x="2197" y="2919"/>
                  </a:cubicBezTo>
                  <a:cubicBezTo>
                    <a:pt x="2197" y="2919"/>
                    <a:pt x="4027" y="4086"/>
                    <a:pt x="4393" y="4086"/>
                  </a:cubicBezTo>
                  <a:cubicBezTo>
                    <a:pt x="3661" y="3503"/>
                    <a:pt x="4027" y="5254"/>
                    <a:pt x="4027" y="5254"/>
                  </a:cubicBezTo>
                  <a:cubicBezTo>
                    <a:pt x="4027" y="5838"/>
                    <a:pt x="1464" y="4086"/>
                    <a:pt x="1098" y="4670"/>
                  </a:cubicBezTo>
                  <a:cubicBezTo>
                    <a:pt x="1098" y="4086"/>
                    <a:pt x="2197" y="4670"/>
                    <a:pt x="2197" y="5254"/>
                  </a:cubicBezTo>
                  <a:cubicBezTo>
                    <a:pt x="2197" y="4670"/>
                    <a:pt x="1464" y="5254"/>
                    <a:pt x="1464" y="5254"/>
                  </a:cubicBezTo>
                  <a:cubicBezTo>
                    <a:pt x="1098" y="5838"/>
                    <a:pt x="1831" y="6422"/>
                    <a:pt x="1831" y="6422"/>
                  </a:cubicBezTo>
                  <a:cubicBezTo>
                    <a:pt x="2197" y="7005"/>
                    <a:pt x="732" y="7005"/>
                    <a:pt x="366" y="7005"/>
                  </a:cubicBezTo>
                  <a:cubicBezTo>
                    <a:pt x="732" y="7005"/>
                    <a:pt x="1464" y="7589"/>
                    <a:pt x="2197" y="8173"/>
                  </a:cubicBezTo>
                  <a:cubicBezTo>
                    <a:pt x="2929" y="8173"/>
                    <a:pt x="3661" y="7589"/>
                    <a:pt x="4393" y="7589"/>
                  </a:cubicBezTo>
                  <a:cubicBezTo>
                    <a:pt x="4393" y="7589"/>
                    <a:pt x="3661" y="8173"/>
                    <a:pt x="3661" y="8173"/>
                  </a:cubicBezTo>
                  <a:cubicBezTo>
                    <a:pt x="3661" y="8757"/>
                    <a:pt x="4027" y="8757"/>
                    <a:pt x="4027" y="8757"/>
                  </a:cubicBezTo>
                  <a:cubicBezTo>
                    <a:pt x="4027" y="9341"/>
                    <a:pt x="0" y="8757"/>
                    <a:pt x="0" y="8757"/>
                  </a:cubicBezTo>
                  <a:cubicBezTo>
                    <a:pt x="0" y="8757"/>
                    <a:pt x="732" y="10508"/>
                    <a:pt x="732" y="10508"/>
                  </a:cubicBezTo>
                  <a:cubicBezTo>
                    <a:pt x="1098" y="11092"/>
                    <a:pt x="2563" y="12259"/>
                    <a:pt x="2563" y="11676"/>
                  </a:cubicBezTo>
                  <a:cubicBezTo>
                    <a:pt x="2563" y="12259"/>
                    <a:pt x="1831" y="11676"/>
                    <a:pt x="2197" y="12843"/>
                  </a:cubicBezTo>
                  <a:cubicBezTo>
                    <a:pt x="2197" y="12843"/>
                    <a:pt x="2563" y="13427"/>
                    <a:pt x="2929" y="13427"/>
                  </a:cubicBezTo>
                  <a:cubicBezTo>
                    <a:pt x="3295" y="14011"/>
                    <a:pt x="3661" y="13427"/>
                    <a:pt x="4027" y="13427"/>
                  </a:cubicBezTo>
                  <a:cubicBezTo>
                    <a:pt x="4393" y="12843"/>
                    <a:pt x="4759" y="14011"/>
                    <a:pt x="5125" y="13427"/>
                  </a:cubicBezTo>
                  <a:cubicBezTo>
                    <a:pt x="6224" y="12843"/>
                    <a:pt x="6956" y="12259"/>
                    <a:pt x="7688" y="12843"/>
                  </a:cubicBezTo>
                  <a:cubicBezTo>
                    <a:pt x="8420" y="13427"/>
                    <a:pt x="8786" y="13427"/>
                    <a:pt x="9519" y="13427"/>
                  </a:cubicBezTo>
                  <a:cubicBezTo>
                    <a:pt x="9153" y="13427"/>
                    <a:pt x="8420" y="13427"/>
                    <a:pt x="7688" y="13427"/>
                  </a:cubicBezTo>
                  <a:cubicBezTo>
                    <a:pt x="8420" y="13427"/>
                    <a:pt x="9885" y="13427"/>
                    <a:pt x="10251" y="14011"/>
                  </a:cubicBezTo>
                  <a:cubicBezTo>
                    <a:pt x="10251" y="14011"/>
                    <a:pt x="8420" y="14595"/>
                    <a:pt x="8420" y="14595"/>
                  </a:cubicBezTo>
                  <a:cubicBezTo>
                    <a:pt x="7688" y="14595"/>
                    <a:pt x="6590" y="14595"/>
                    <a:pt x="5858" y="14595"/>
                  </a:cubicBezTo>
                  <a:cubicBezTo>
                    <a:pt x="5858" y="15178"/>
                    <a:pt x="4393" y="15762"/>
                    <a:pt x="4759" y="15762"/>
                  </a:cubicBezTo>
                  <a:cubicBezTo>
                    <a:pt x="5125" y="16346"/>
                    <a:pt x="5492" y="16346"/>
                    <a:pt x="5858" y="17514"/>
                  </a:cubicBezTo>
                  <a:cubicBezTo>
                    <a:pt x="5858" y="18681"/>
                    <a:pt x="8054" y="17514"/>
                    <a:pt x="8420" y="18681"/>
                  </a:cubicBezTo>
                  <a:cubicBezTo>
                    <a:pt x="8420" y="18681"/>
                    <a:pt x="6956" y="18681"/>
                    <a:pt x="6956" y="19265"/>
                  </a:cubicBezTo>
                  <a:cubicBezTo>
                    <a:pt x="7322" y="19849"/>
                    <a:pt x="9153" y="21016"/>
                    <a:pt x="9519" y="21016"/>
                  </a:cubicBezTo>
                  <a:cubicBezTo>
                    <a:pt x="9519" y="21016"/>
                    <a:pt x="11715" y="21016"/>
                    <a:pt x="11715" y="20432"/>
                  </a:cubicBezTo>
                  <a:cubicBezTo>
                    <a:pt x="11715" y="20432"/>
                    <a:pt x="11349" y="20432"/>
                    <a:pt x="11349" y="20432"/>
                  </a:cubicBezTo>
                  <a:cubicBezTo>
                    <a:pt x="11349" y="19265"/>
                    <a:pt x="12814" y="21016"/>
                    <a:pt x="12447" y="21016"/>
                  </a:cubicBezTo>
                  <a:cubicBezTo>
                    <a:pt x="12814" y="21016"/>
                    <a:pt x="12081" y="19265"/>
                    <a:pt x="12081" y="18681"/>
                  </a:cubicBezTo>
                  <a:cubicBezTo>
                    <a:pt x="12814" y="18097"/>
                    <a:pt x="13546" y="21600"/>
                    <a:pt x="14644" y="20432"/>
                  </a:cubicBezTo>
                  <a:cubicBezTo>
                    <a:pt x="15010" y="19849"/>
                    <a:pt x="14278" y="18681"/>
                    <a:pt x="14644" y="18681"/>
                  </a:cubicBezTo>
                  <a:cubicBezTo>
                    <a:pt x="15010" y="18681"/>
                    <a:pt x="15010" y="19849"/>
                    <a:pt x="15010" y="20432"/>
                  </a:cubicBezTo>
                  <a:cubicBezTo>
                    <a:pt x="15376" y="20432"/>
                    <a:pt x="15742" y="18097"/>
                    <a:pt x="15376" y="18097"/>
                  </a:cubicBezTo>
                  <a:cubicBezTo>
                    <a:pt x="15376" y="17514"/>
                    <a:pt x="15376" y="16930"/>
                    <a:pt x="15010" y="16930"/>
                  </a:cubicBezTo>
                  <a:cubicBezTo>
                    <a:pt x="15010" y="16346"/>
                    <a:pt x="15376" y="15178"/>
                    <a:pt x="15742" y="15762"/>
                  </a:cubicBezTo>
                  <a:cubicBezTo>
                    <a:pt x="16108" y="16346"/>
                    <a:pt x="15742" y="18681"/>
                    <a:pt x="16841" y="17514"/>
                  </a:cubicBezTo>
                  <a:cubicBezTo>
                    <a:pt x="17207" y="16930"/>
                    <a:pt x="18305" y="14595"/>
                    <a:pt x="19037" y="15762"/>
                  </a:cubicBezTo>
                  <a:cubicBezTo>
                    <a:pt x="19403" y="15762"/>
                    <a:pt x="18671" y="16346"/>
                    <a:pt x="18671" y="16346"/>
                  </a:cubicBezTo>
                  <a:cubicBezTo>
                    <a:pt x="18671" y="16346"/>
                    <a:pt x="20502" y="15762"/>
                    <a:pt x="20502" y="15762"/>
                  </a:cubicBezTo>
                  <a:cubicBezTo>
                    <a:pt x="20502" y="15762"/>
                    <a:pt x="19769" y="15762"/>
                    <a:pt x="19769" y="15178"/>
                  </a:cubicBezTo>
                  <a:cubicBezTo>
                    <a:pt x="19769" y="14595"/>
                    <a:pt x="21600" y="14595"/>
                    <a:pt x="21234" y="14011"/>
                  </a:cubicBezTo>
                  <a:cubicBezTo>
                    <a:pt x="21234" y="12843"/>
                    <a:pt x="21234" y="14595"/>
                    <a:pt x="21234" y="1401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1" name="Shape 1496">
              <a:extLst>
                <a:ext uri="{FF2B5EF4-FFF2-40B4-BE49-F238E27FC236}">
                  <a16:creationId xmlns:a16="http://schemas.microsoft.com/office/drawing/2014/main" xmlns="" id="{CF1BCF1B-11DA-48A8-9A34-350742CB32E3}"/>
                </a:ext>
              </a:extLst>
            </p:cNvPr>
            <p:cNvSpPr/>
            <p:nvPr/>
          </p:nvSpPr>
          <p:spPr>
            <a:xfrm>
              <a:off x="2498914" y="43996"/>
              <a:ext cx="1012236" cy="519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0954" extrusionOk="0">
                  <a:moveTo>
                    <a:pt x="3600" y="18252"/>
                  </a:moveTo>
                  <a:cubicBezTo>
                    <a:pt x="3046" y="18252"/>
                    <a:pt x="2354" y="18252"/>
                    <a:pt x="1800" y="18518"/>
                  </a:cubicBezTo>
                  <a:cubicBezTo>
                    <a:pt x="1523" y="18785"/>
                    <a:pt x="1523" y="19585"/>
                    <a:pt x="1662" y="19852"/>
                  </a:cubicBezTo>
                  <a:cubicBezTo>
                    <a:pt x="1800" y="20118"/>
                    <a:pt x="2077" y="20385"/>
                    <a:pt x="2077" y="20118"/>
                  </a:cubicBezTo>
                  <a:cubicBezTo>
                    <a:pt x="2354" y="20118"/>
                    <a:pt x="2215" y="19852"/>
                    <a:pt x="2354" y="19585"/>
                  </a:cubicBezTo>
                  <a:cubicBezTo>
                    <a:pt x="2354" y="19585"/>
                    <a:pt x="2354" y="20385"/>
                    <a:pt x="2354" y="20385"/>
                  </a:cubicBezTo>
                  <a:cubicBezTo>
                    <a:pt x="2631" y="20385"/>
                    <a:pt x="3046" y="20385"/>
                    <a:pt x="3323" y="20385"/>
                  </a:cubicBezTo>
                  <a:cubicBezTo>
                    <a:pt x="3600" y="20385"/>
                    <a:pt x="3600" y="19852"/>
                    <a:pt x="3738" y="19852"/>
                  </a:cubicBezTo>
                  <a:cubicBezTo>
                    <a:pt x="4015" y="19852"/>
                    <a:pt x="3738" y="20385"/>
                    <a:pt x="3738" y="20385"/>
                  </a:cubicBezTo>
                  <a:cubicBezTo>
                    <a:pt x="3738" y="20385"/>
                    <a:pt x="5123" y="20652"/>
                    <a:pt x="5123" y="20385"/>
                  </a:cubicBezTo>
                  <a:cubicBezTo>
                    <a:pt x="5123" y="20385"/>
                    <a:pt x="4846" y="20118"/>
                    <a:pt x="4708" y="19852"/>
                  </a:cubicBezTo>
                  <a:cubicBezTo>
                    <a:pt x="4708" y="19852"/>
                    <a:pt x="5262" y="20118"/>
                    <a:pt x="5123" y="20385"/>
                  </a:cubicBezTo>
                  <a:cubicBezTo>
                    <a:pt x="5262" y="20118"/>
                    <a:pt x="5123" y="19852"/>
                    <a:pt x="5262" y="19852"/>
                  </a:cubicBezTo>
                  <a:cubicBezTo>
                    <a:pt x="5262" y="19852"/>
                    <a:pt x="5538" y="20118"/>
                    <a:pt x="5677" y="20118"/>
                  </a:cubicBezTo>
                  <a:cubicBezTo>
                    <a:pt x="5954" y="20652"/>
                    <a:pt x="5677" y="19852"/>
                    <a:pt x="5815" y="19585"/>
                  </a:cubicBezTo>
                  <a:cubicBezTo>
                    <a:pt x="5815" y="19585"/>
                    <a:pt x="6646" y="20385"/>
                    <a:pt x="6646" y="20118"/>
                  </a:cubicBezTo>
                  <a:cubicBezTo>
                    <a:pt x="6646" y="19852"/>
                    <a:pt x="6369" y="19852"/>
                    <a:pt x="6369" y="19585"/>
                  </a:cubicBezTo>
                  <a:cubicBezTo>
                    <a:pt x="6369" y="19585"/>
                    <a:pt x="7338" y="19852"/>
                    <a:pt x="7338" y="19852"/>
                  </a:cubicBezTo>
                  <a:cubicBezTo>
                    <a:pt x="7892" y="19852"/>
                    <a:pt x="7200" y="20652"/>
                    <a:pt x="7200" y="20918"/>
                  </a:cubicBezTo>
                  <a:cubicBezTo>
                    <a:pt x="7200" y="21185"/>
                    <a:pt x="8862" y="19852"/>
                    <a:pt x="9000" y="19852"/>
                  </a:cubicBezTo>
                  <a:cubicBezTo>
                    <a:pt x="9277" y="19852"/>
                    <a:pt x="9969" y="19052"/>
                    <a:pt x="9415" y="18785"/>
                  </a:cubicBezTo>
                  <a:cubicBezTo>
                    <a:pt x="9138" y="18518"/>
                    <a:pt x="8723" y="19052"/>
                    <a:pt x="8446" y="18785"/>
                  </a:cubicBezTo>
                  <a:cubicBezTo>
                    <a:pt x="8446" y="18785"/>
                    <a:pt x="8723" y="18252"/>
                    <a:pt x="8723" y="18252"/>
                  </a:cubicBezTo>
                  <a:cubicBezTo>
                    <a:pt x="8723" y="17985"/>
                    <a:pt x="8308" y="18252"/>
                    <a:pt x="8169" y="18252"/>
                  </a:cubicBezTo>
                  <a:cubicBezTo>
                    <a:pt x="7892" y="18252"/>
                    <a:pt x="7754" y="17718"/>
                    <a:pt x="7477" y="17718"/>
                  </a:cubicBezTo>
                  <a:cubicBezTo>
                    <a:pt x="7338" y="17985"/>
                    <a:pt x="6923" y="18252"/>
                    <a:pt x="6646" y="17985"/>
                  </a:cubicBezTo>
                  <a:cubicBezTo>
                    <a:pt x="6785" y="17985"/>
                    <a:pt x="6923" y="17985"/>
                    <a:pt x="7062" y="17985"/>
                  </a:cubicBezTo>
                  <a:cubicBezTo>
                    <a:pt x="7200" y="17718"/>
                    <a:pt x="6923" y="17185"/>
                    <a:pt x="6923" y="16918"/>
                  </a:cubicBezTo>
                  <a:cubicBezTo>
                    <a:pt x="6923" y="17452"/>
                    <a:pt x="8169" y="17718"/>
                    <a:pt x="8308" y="17718"/>
                  </a:cubicBezTo>
                  <a:cubicBezTo>
                    <a:pt x="8446" y="17718"/>
                    <a:pt x="8723" y="17718"/>
                    <a:pt x="9000" y="17718"/>
                  </a:cubicBezTo>
                  <a:cubicBezTo>
                    <a:pt x="9277" y="17718"/>
                    <a:pt x="9554" y="16918"/>
                    <a:pt x="9415" y="16652"/>
                  </a:cubicBezTo>
                  <a:cubicBezTo>
                    <a:pt x="9000" y="15852"/>
                    <a:pt x="9831" y="15852"/>
                    <a:pt x="10108" y="15852"/>
                  </a:cubicBezTo>
                  <a:cubicBezTo>
                    <a:pt x="10246" y="15852"/>
                    <a:pt x="10938" y="15852"/>
                    <a:pt x="11077" y="15585"/>
                  </a:cubicBezTo>
                  <a:cubicBezTo>
                    <a:pt x="11077" y="15585"/>
                    <a:pt x="10385" y="15052"/>
                    <a:pt x="10385" y="15052"/>
                  </a:cubicBezTo>
                  <a:cubicBezTo>
                    <a:pt x="10662" y="14785"/>
                    <a:pt x="11215" y="15318"/>
                    <a:pt x="11354" y="14785"/>
                  </a:cubicBezTo>
                  <a:cubicBezTo>
                    <a:pt x="11492" y="14518"/>
                    <a:pt x="10662" y="14252"/>
                    <a:pt x="10523" y="14252"/>
                  </a:cubicBezTo>
                  <a:cubicBezTo>
                    <a:pt x="10662" y="14252"/>
                    <a:pt x="11631" y="13985"/>
                    <a:pt x="11769" y="13718"/>
                  </a:cubicBezTo>
                  <a:cubicBezTo>
                    <a:pt x="12046" y="13452"/>
                    <a:pt x="10662" y="12918"/>
                    <a:pt x="10662" y="13185"/>
                  </a:cubicBezTo>
                  <a:cubicBezTo>
                    <a:pt x="10662" y="12918"/>
                    <a:pt x="10938" y="12918"/>
                    <a:pt x="10938" y="12918"/>
                  </a:cubicBezTo>
                  <a:cubicBezTo>
                    <a:pt x="10938" y="12652"/>
                    <a:pt x="9969" y="12918"/>
                    <a:pt x="9831" y="12918"/>
                  </a:cubicBezTo>
                  <a:cubicBezTo>
                    <a:pt x="9554" y="12918"/>
                    <a:pt x="9415" y="13185"/>
                    <a:pt x="9138" y="13452"/>
                  </a:cubicBezTo>
                  <a:cubicBezTo>
                    <a:pt x="9277" y="13452"/>
                    <a:pt x="9692" y="12652"/>
                    <a:pt x="9415" y="12652"/>
                  </a:cubicBezTo>
                  <a:cubicBezTo>
                    <a:pt x="9415" y="12652"/>
                    <a:pt x="8862" y="12652"/>
                    <a:pt x="8862" y="12385"/>
                  </a:cubicBezTo>
                  <a:cubicBezTo>
                    <a:pt x="8862" y="12385"/>
                    <a:pt x="9831" y="12385"/>
                    <a:pt x="9969" y="12385"/>
                  </a:cubicBezTo>
                  <a:cubicBezTo>
                    <a:pt x="9831" y="12385"/>
                    <a:pt x="9415" y="12118"/>
                    <a:pt x="9415" y="12118"/>
                  </a:cubicBezTo>
                  <a:cubicBezTo>
                    <a:pt x="9554" y="11852"/>
                    <a:pt x="9969" y="12385"/>
                    <a:pt x="10246" y="12118"/>
                  </a:cubicBezTo>
                  <a:cubicBezTo>
                    <a:pt x="10108" y="12118"/>
                    <a:pt x="9554" y="11852"/>
                    <a:pt x="9554" y="11852"/>
                  </a:cubicBezTo>
                  <a:cubicBezTo>
                    <a:pt x="9554" y="11585"/>
                    <a:pt x="10662" y="11852"/>
                    <a:pt x="10800" y="11585"/>
                  </a:cubicBezTo>
                  <a:cubicBezTo>
                    <a:pt x="10800" y="11585"/>
                    <a:pt x="10385" y="11318"/>
                    <a:pt x="10385" y="11318"/>
                  </a:cubicBezTo>
                  <a:cubicBezTo>
                    <a:pt x="10246" y="11318"/>
                    <a:pt x="10662" y="11318"/>
                    <a:pt x="10662" y="11318"/>
                  </a:cubicBezTo>
                  <a:cubicBezTo>
                    <a:pt x="10938" y="11585"/>
                    <a:pt x="11077" y="11852"/>
                    <a:pt x="11354" y="11852"/>
                  </a:cubicBezTo>
                  <a:cubicBezTo>
                    <a:pt x="11631" y="11852"/>
                    <a:pt x="12046" y="11585"/>
                    <a:pt x="12462" y="11318"/>
                  </a:cubicBezTo>
                  <a:cubicBezTo>
                    <a:pt x="13569" y="11052"/>
                    <a:pt x="11769" y="10785"/>
                    <a:pt x="11631" y="10252"/>
                  </a:cubicBezTo>
                  <a:cubicBezTo>
                    <a:pt x="11631" y="9985"/>
                    <a:pt x="12877" y="10252"/>
                    <a:pt x="13015" y="10518"/>
                  </a:cubicBezTo>
                  <a:cubicBezTo>
                    <a:pt x="13292" y="10785"/>
                    <a:pt x="13431" y="10785"/>
                    <a:pt x="13846" y="10518"/>
                  </a:cubicBezTo>
                  <a:cubicBezTo>
                    <a:pt x="13985" y="10518"/>
                    <a:pt x="14677" y="9985"/>
                    <a:pt x="14538" y="9452"/>
                  </a:cubicBezTo>
                  <a:cubicBezTo>
                    <a:pt x="14538" y="9185"/>
                    <a:pt x="13015" y="10518"/>
                    <a:pt x="13431" y="9185"/>
                  </a:cubicBezTo>
                  <a:cubicBezTo>
                    <a:pt x="13292" y="9452"/>
                    <a:pt x="13985" y="9452"/>
                    <a:pt x="13985" y="9452"/>
                  </a:cubicBezTo>
                  <a:cubicBezTo>
                    <a:pt x="14400" y="9452"/>
                    <a:pt x="14677" y="9185"/>
                    <a:pt x="14954" y="9185"/>
                  </a:cubicBezTo>
                  <a:cubicBezTo>
                    <a:pt x="14954" y="8918"/>
                    <a:pt x="14538" y="8118"/>
                    <a:pt x="14538" y="8118"/>
                  </a:cubicBezTo>
                  <a:cubicBezTo>
                    <a:pt x="14677" y="8118"/>
                    <a:pt x="14815" y="8385"/>
                    <a:pt x="14815" y="8652"/>
                  </a:cubicBezTo>
                  <a:cubicBezTo>
                    <a:pt x="14954" y="8918"/>
                    <a:pt x="15231" y="8652"/>
                    <a:pt x="15369" y="8652"/>
                  </a:cubicBezTo>
                  <a:cubicBezTo>
                    <a:pt x="15785" y="8118"/>
                    <a:pt x="16062" y="7585"/>
                    <a:pt x="16477" y="7318"/>
                  </a:cubicBezTo>
                  <a:cubicBezTo>
                    <a:pt x="16754" y="7052"/>
                    <a:pt x="18831" y="5452"/>
                    <a:pt x="18831" y="5185"/>
                  </a:cubicBezTo>
                  <a:cubicBezTo>
                    <a:pt x="18831" y="4918"/>
                    <a:pt x="17031" y="5718"/>
                    <a:pt x="16892" y="5718"/>
                  </a:cubicBezTo>
                  <a:cubicBezTo>
                    <a:pt x="16477" y="5985"/>
                    <a:pt x="16062" y="5985"/>
                    <a:pt x="15508" y="6252"/>
                  </a:cubicBezTo>
                  <a:cubicBezTo>
                    <a:pt x="15508" y="6252"/>
                    <a:pt x="14954" y="6252"/>
                    <a:pt x="14954" y="6252"/>
                  </a:cubicBezTo>
                  <a:cubicBezTo>
                    <a:pt x="14954" y="5985"/>
                    <a:pt x="15785" y="5985"/>
                    <a:pt x="15923" y="5718"/>
                  </a:cubicBezTo>
                  <a:cubicBezTo>
                    <a:pt x="16062" y="5718"/>
                    <a:pt x="17031" y="5452"/>
                    <a:pt x="17031" y="5185"/>
                  </a:cubicBezTo>
                  <a:cubicBezTo>
                    <a:pt x="17031" y="5452"/>
                    <a:pt x="15646" y="4918"/>
                    <a:pt x="15785" y="4652"/>
                  </a:cubicBezTo>
                  <a:cubicBezTo>
                    <a:pt x="15785" y="4652"/>
                    <a:pt x="17446" y="4918"/>
                    <a:pt x="17585" y="4652"/>
                  </a:cubicBezTo>
                  <a:cubicBezTo>
                    <a:pt x="17862" y="4652"/>
                    <a:pt x="18277" y="4385"/>
                    <a:pt x="18554" y="4385"/>
                  </a:cubicBezTo>
                  <a:cubicBezTo>
                    <a:pt x="18692" y="4385"/>
                    <a:pt x="18969" y="4385"/>
                    <a:pt x="19108" y="4385"/>
                  </a:cubicBezTo>
                  <a:cubicBezTo>
                    <a:pt x="19662" y="4118"/>
                    <a:pt x="20215" y="3852"/>
                    <a:pt x="20631" y="3585"/>
                  </a:cubicBezTo>
                  <a:cubicBezTo>
                    <a:pt x="20631" y="3585"/>
                    <a:pt x="21600" y="2518"/>
                    <a:pt x="21185" y="2252"/>
                  </a:cubicBezTo>
                  <a:cubicBezTo>
                    <a:pt x="20908" y="2252"/>
                    <a:pt x="20492" y="2252"/>
                    <a:pt x="20215" y="2252"/>
                  </a:cubicBezTo>
                  <a:cubicBezTo>
                    <a:pt x="20077" y="1985"/>
                    <a:pt x="19800" y="2252"/>
                    <a:pt x="19800" y="1985"/>
                  </a:cubicBezTo>
                  <a:cubicBezTo>
                    <a:pt x="19800" y="1452"/>
                    <a:pt x="19523" y="1452"/>
                    <a:pt x="19523" y="918"/>
                  </a:cubicBezTo>
                  <a:cubicBezTo>
                    <a:pt x="19523" y="918"/>
                    <a:pt x="18969" y="1185"/>
                    <a:pt x="18831" y="1185"/>
                  </a:cubicBezTo>
                  <a:cubicBezTo>
                    <a:pt x="18692" y="918"/>
                    <a:pt x="18554" y="385"/>
                    <a:pt x="18415" y="918"/>
                  </a:cubicBezTo>
                  <a:cubicBezTo>
                    <a:pt x="18415" y="918"/>
                    <a:pt x="17585" y="1185"/>
                    <a:pt x="17446" y="1185"/>
                  </a:cubicBezTo>
                  <a:cubicBezTo>
                    <a:pt x="17169" y="1452"/>
                    <a:pt x="16892" y="1452"/>
                    <a:pt x="16615" y="1452"/>
                  </a:cubicBezTo>
                  <a:cubicBezTo>
                    <a:pt x="16615" y="1452"/>
                    <a:pt x="16062" y="1452"/>
                    <a:pt x="16062" y="1452"/>
                  </a:cubicBezTo>
                  <a:cubicBezTo>
                    <a:pt x="16062" y="1185"/>
                    <a:pt x="16615" y="1185"/>
                    <a:pt x="16754" y="918"/>
                  </a:cubicBezTo>
                  <a:cubicBezTo>
                    <a:pt x="17031" y="918"/>
                    <a:pt x="17308" y="652"/>
                    <a:pt x="17446" y="385"/>
                  </a:cubicBezTo>
                  <a:cubicBezTo>
                    <a:pt x="17169" y="1185"/>
                    <a:pt x="14262" y="-415"/>
                    <a:pt x="14123" y="118"/>
                  </a:cubicBezTo>
                  <a:cubicBezTo>
                    <a:pt x="14123" y="385"/>
                    <a:pt x="14400" y="385"/>
                    <a:pt x="14538" y="652"/>
                  </a:cubicBezTo>
                  <a:cubicBezTo>
                    <a:pt x="14538" y="918"/>
                    <a:pt x="13846" y="118"/>
                    <a:pt x="13846" y="118"/>
                  </a:cubicBezTo>
                  <a:cubicBezTo>
                    <a:pt x="13569" y="-148"/>
                    <a:pt x="13154" y="118"/>
                    <a:pt x="13015" y="118"/>
                  </a:cubicBezTo>
                  <a:cubicBezTo>
                    <a:pt x="12877" y="118"/>
                    <a:pt x="12462" y="118"/>
                    <a:pt x="12600" y="385"/>
                  </a:cubicBezTo>
                  <a:cubicBezTo>
                    <a:pt x="12738" y="652"/>
                    <a:pt x="13015" y="1452"/>
                    <a:pt x="13154" y="1185"/>
                  </a:cubicBezTo>
                  <a:cubicBezTo>
                    <a:pt x="13154" y="1452"/>
                    <a:pt x="12600" y="1185"/>
                    <a:pt x="12600" y="918"/>
                  </a:cubicBezTo>
                  <a:cubicBezTo>
                    <a:pt x="12185" y="918"/>
                    <a:pt x="12046" y="118"/>
                    <a:pt x="11769" y="118"/>
                  </a:cubicBezTo>
                  <a:cubicBezTo>
                    <a:pt x="11215" y="118"/>
                    <a:pt x="10800" y="118"/>
                    <a:pt x="10385" y="118"/>
                  </a:cubicBezTo>
                  <a:cubicBezTo>
                    <a:pt x="9692" y="385"/>
                    <a:pt x="10108" y="652"/>
                    <a:pt x="10523" y="918"/>
                  </a:cubicBezTo>
                  <a:cubicBezTo>
                    <a:pt x="10662" y="1185"/>
                    <a:pt x="10938" y="1452"/>
                    <a:pt x="11077" y="1718"/>
                  </a:cubicBezTo>
                  <a:cubicBezTo>
                    <a:pt x="11077" y="1718"/>
                    <a:pt x="10662" y="2252"/>
                    <a:pt x="10662" y="2252"/>
                  </a:cubicBezTo>
                  <a:cubicBezTo>
                    <a:pt x="10523" y="2252"/>
                    <a:pt x="10800" y="1985"/>
                    <a:pt x="10800" y="1985"/>
                  </a:cubicBezTo>
                  <a:cubicBezTo>
                    <a:pt x="10800" y="1718"/>
                    <a:pt x="9831" y="652"/>
                    <a:pt x="9692" y="652"/>
                  </a:cubicBezTo>
                  <a:cubicBezTo>
                    <a:pt x="9138" y="652"/>
                    <a:pt x="8585" y="385"/>
                    <a:pt x="8031" y="652"/>
                  </a:cubicBezTo>
                  <a:cubicBezTo>
                    <a:pt x="8031" y="652"/>
                    <a:pt x="8308" y="1185"/>
                    <a:pt x="8446" y="1185"/>
                  </a:cubicBezTo>
                  <a:cubicBezTo>
                    <a:pt x="8585" y="1185"/>
                    <a:pt x="8862" y="1452"/>
                    <a:pt x="9138" y="1185"/>
                  </a:cubicBezTo>
                  <a:cubicBezTo>
                    <a:pt x="8862" y="1452"/>
                    <a:pt x="8446" y="1718"/>
                    <a:pt x="8169" y="1452"/>
                  </a:cubicBezTo>
                  <a:cubicBezTo>
                    <a:pt x="8031" y="1452"/>
                    <a:pt x="7062" y="652"/>
                    <a:pt x="7200" y="918"/>
                  </a:cubicBezTo>
                  <a:cubicBezTo>
                    <a:pt x="7200" y="652"/>
                    <a:pt x="7892" y="2252"/>
                    <a:pt x="7338" y="1985"/>
                  </a:cubicBezTo>
                  <a:cubicBezTo>
                    <a:pt x="7200" y="1718"/>
                    <a:pt x="6785" y="1452"/>
                    <a:pt x="6508" y="1718"/>
                  </a:cubicBezTo>
                  <a:cubicBezTo>
                    <a:pt x="6646" y="1718"/>
                    <a:pt x="7062" y="1985"/>
                    <a:pt x="7062" y="1985"/>
                  </a:cubicBezTo>
                  <a:cubicBezTo>
                    <a:pt x="6923" y="2252"/>
                    <a:pt x="6369" y="1718"/>
                    <a:pt x="6369" y="2252"/>
                  </a:cubicBezTo>
                  <a:cubicBezTo>
                    <a:pt x="6369" y="2518"/>
                    <a:pt x="6923" y="2785"/>
                    <a:pt x="7062" y="3052"/>
                  </a:cubicBezTo>
                  <a:cubicBezTo>
                    <a:pt x="7477" y="3052"/>
                    <a:pt x="8446" y="3318"/>
                    <a:pt x="8446" y="4118"/>
                  </a:cubicBezTo>
                  <a:cubicBezTo>
                    <a:pt x="8446" y="3852"/>
                    <a:pt x="7477" y="3585"/>
                    <a:pt x="7200" y="3318"/>
                  </a:cubicBezTo>
                  <a:cubicBezTo>
                    <a:pt x="6923" y="3318"/>
                    <a:pt x="6508" y="2518"/>
                    <a:pt x="6231" y="2785"/>
                  </a:cubicBezTo>
                  <a:cubicBezTo>
                    <a:pt x="6231" y="2785"/>
                    <a:pt x="6646" y="3318"/>
                    <a:pt x="6646" y="3318"/>
                  </a:cubicBezTo>
                  <a:cubicBezTo>
                    <a:pt x="6646" y="3318"/>
                    <a:pt x="6231" y="3585"/>
                    <a:pt x="6231" y="3318"/>
                  </a:cubicBezTo>
                  <a:cubicBezTo>
                    <a:pt x="5954" y="3052"/>
                    <a:pt x="5815" y="2785"/>
                    <a:pt x="5538" y="2518"/>
                  </a:cubicBezTo>
                  <a:cubicBezTo>
                    <a:pt x="5400" y="2252"/>
                    <a:pt x="4292" y="2252"/>
                    <a:pt x="4292" y="2252"/>
                  </a:cubicBezTo>
                  <a:cubicBezTo>
                    <a:pt x="4292" y="2518"/>
                    <a:pt x="4708" y="2518"/>
                    <a:pt x="4292" y="2785"/>
                  </a:cubicBezTo>
                  <a:cubicBezTo>
                    <a:pt x="4154" y="2785"/>
                    <a:pt x="3462" y="3318"/>
                    <a:pt x="3462" y="3318"/>
                  </a:cubicBezTo>
                  <a:cubicBezTo>
                    <a:pt x="3600" y="3318"/>
                    <a:pt x="4015" y="3052"/>
                    <a:pt x="4015" y="3052"/>
                  </a:cubicBezTo>
                  <a:cubicBezTo>
                    <a:pt x="4154" y="3318"/>
                    <a:pt x="4708" y="3852"/>
                    <a:pt x="4708" y="3852"/>
                  </a:cubicBezTo>
                  <a:cubicBezTo>
                    <a:pt x="4708" y="3852"/>
                    <a:pt x="4292" y="3585"/>
                    <a:pt x="4292" y="3852"/>
                  </a:cubicBezTo>
                  <a:cubicBezTo>
                    <a:pt x="4292" y="3852"/>
                    <a:pt x="4431" y="4652"/>
                    <a:pt x="4154" y="4118"/>
                  </a:cubicBezTo>
                  <a:cubicBezTo>
                    <a:pt x="4015" y="3852"/>
                    <a:pt x="3877" y="3318"/>
                    <a:pt x="3600" y="3585"/>
                  </a:cubicBezTo>
                  <a:cubicBezTo>
                    <a:pt x="3462" y="3585"/>
                    <a:pt x="3323" y="4118"/>
                    <a:pt x="3185" y="3852"/>
                  </a:cubicBezTo>
                  <a:cubicBezTo>
                    <a:pt x="3046" y="3585"/>
                    <a:pt x="2908" y="3318"/>
                    <a:pt x="2631" y="3318"/>
                  </a:cubicBezTo>
                  <a:cubicBezTo>
                    <a:pt x="2492" y="3318"/>
                    <a:pt x="2077" y="3585"/>
                    <a:pt x="1938" y="3852"/>
                  </a:cubicBezTo>
                  <a:cubicBezTo>
                    <a:pt x="1662" y="4118"/>
                    <a:pt x="1800" y="4385"/>
                    <a:pt x="1385" y="4118"/>
                  </a:cubicBezTo>
                  <a:cubicBezTo>
                    <a:pt x="1108" y="3852"/>
                    <a:pt x="969" y="4118"/>
                    <a:pt x="692" y="4118"/>
                  </a:cubicBezTo>
                  <a:cubicBezTo>
                    <a:pt x="554" y="4385"/>
                    <a:pt x="0" y="4385"/>
                    <a:pt x="0" y="4652"/>
                  </a:cubicBezTo>
                  <a:cubicBezTo>
                    <a:pt x="0" y="5185"/>
                    <a:pt x="1246" y="4652"/>
                    <a:pt x="1246" y="4918"/>
                  </a:cubicBezTo>
                  <a:cubicBezTo>
                    <a:pt x="1246" y="5185"/>
                    <a:pt x="831" y="5185"/>
                    <a:pt x="692" y="5452"/>
                  </a:cubicBezTo>
                  <a:cubicBezTo>
                    <a:pt x="692" y="5185"/>
                    <a:pt x="1385" y="5185"/>
                    <a:pt x="1523" y="5185"/>
                  </a:cubicBezTo>
                  <a:cubicBezTo>
                    <a:pt x="1662" y="5185"/>
                    <a:pt x="2354" y="5185"/>
                    <a:pt x="2354" y="5185"/>
                  </a:cubicBezTo>
                  <a:cubicBezTo>
                    <a:pt x="2354" y="5185"/>
                    <a:pt x="2077" y="5452"/>
                    <a:pt x="1938" y="5452"/>
                  </a:cubicBezTo>
                  <a:cubicBezTo>
                    <a:pt x="1662" y="5452"/>
                    <a:pt x="1523" y="5452"/>
                    <a:pt x="1246" y="5985"/>
                  </a:cubicBezTo>
                  <a:cubicBezTo>
                    <a:pt x="692" y="6518"/>
                    <a:pt x="1662" y="6518"/>
                    <a:pt x="1800" y="6518"/>
                  </a:cubicBezTo>
                  <a:cubicBezTo>
                    <a:pt x="2354" y="6785"/>
                    <a:pt x="2769" y="6785"/>
                    <a:pt x="3323" y="6518"/>
                  </a:cubicBezTo>
                  <a:cubicBezTo>
                    <a:pt x="3600" y="6252"/>
                    <a:pt x="4292" y="5452"/>
                    <a:pt x="4708" y="5985"/>
                  </a:cubicBezTo>
                  <a:cubicBezTo>
                    <a:pt x="4708" y="5985"/>
                    <a:pt x="4015" y="6518"/>
                    <a:pt x="4015" y="6518"/>
                  </a:cubicBezTo>
                  <a:cubicBezTo>
                    <a:pt x="3738" y="6518"/>
                    <a:pt x="3462" y="6518"/>
                    <a:pt x="3185" y="6785"/>
                  </a:cubicBezTo>
                  <a:cubicBezTo>
                    <a:pt x="3046" y="6785"/>
                    <a:pt x="2769" y="6785"/>
                    <a:pt x="2492" y="6785"/>
                  </a:cubicBezTo>
                  <a:cubicBezTo>
                    <a:pt x="2215" y="7052"/>
                    <a:pt x="1938" y="6785"/>
                    <a:pt x="1662" y="7052"/>
                  </a:cubicBezTo>
                  <a:cubicBezTo>
                    <a:pt x="1800" y="7052"/>
                    <a:pt x="2215" y="7318"/>
                    <a:pt x="2215" y="7318"/>
                  </a:cubicBezTo>
                  <a:cubicBezTo>
                    <a:pt x="2354" y="7585"/>
                    <a:pt x="2492" y="7852"/>
                    <a:pt x="2769" y="7852"/>
                  </a:cubicBezTo>
                  <a:cubicBezTo>
                    <a:pt x="3323" y="7852"/>
                    <a:pt x="3600" y="7052"/>
                    <a:pt x="4154" y="6785"/>
                  </a:cubicBezTo>
                  <a:cubicBezTo>
                    <a:pt x="4292" y="6785"/>
                    <a:pt x="6092" y="6518"/>
                    <a:pt x="6092" y="6252"/>
                  </a:cubicBezTo>
                  <a:cubicBezTo>
                    <a:pt x="6092" y="6518"/>
                    <a:pt x="5262" y="6518"/>
                    <a:pt x="5123" y="6518"/>
                  </a:cubicBezTo>
                  <a:cubicBezTo>
                    <a:pt x="4708" y="6785"/>
                    <a:pt x="4015" y="7052"/>
                    <a:pt x="3600" y="7585"/>
                  </a:cubicBezTo>
                  <a:cubicBezTo>
                    <a:pt x="3185" y="8385"/>
                    <a:pt x="4431" y="8118"/>
                    <a:pt x="4569" y="8118"/>
                  </a:cubicBezTo>
                  <a:cubicBezTo>
                    <a:pt x="4846" y="8118"/>
                    <a:pt x="5123" y="8385"/>
                    <a:pt x="5400" y="7852"/>
                  </a:cubicBezTo>
                  <a:cubicBezTo>
                    <a:pt x="5538" y="7852"/>
                    <a:pt x="5538" y="7585"/>
                    <a:pt x="5538" y="7318"/>
                  </a:cubicBezTo>
                  <a:cubicBezTo>
                    <a:pt x="5677" y="7318"/>
                    <a:pt x="5815" y="7318"/>
                    <a:pt x="5815" y="7585"/>
                  </a:cubicBezTo>
                  <a:cubicBezTo>
                    <a:pt x="5815" y="7585"/>
                    <a:pt x="5815" y="7585"/>
                    <a:pt x="5677" y="7585"/>
                  </a:cubicBezTo>
                  <a:cubicBezTo>
                    <a:pt x="5954" y="7585"/>
                    <a:pt x="6646" y="7052"/>
                    <a:pt x="6923" y="7318"/>
                  </a:cubicBezTo>
                  <a:cubicBezTo>
                    <a:pt x="6785" y="7052"/>
                    <a:pt x="6092" y="8118"/>
                    <a:pt x="5954" y="8118"/>
                  </a:cubicBezTo>
                  <a:cubicBezTo>
                    <a:pt x="6092" y="8385"/>
                    <a:pt x="6923" y="7852"/>
                    <a:pt x="7200" y="7852"/>
                  </a:cubicBezTo>
                  <a:cubicBezTo>
                    <a:pt x="7615" y="7852"/>
                    <a:pt x="8031" y="7585"/>
                    <a:pt x="8446" y="7052"/>
                  </a:cubicBezTo>
                  <a:cubicBezTo>
                    <a:pt x="8585" y="6785"/>
                    <a:pt x="8585" y="6252"/>
                    <a:pt x="8585" y="6252"/>
                  </a:cubicBezTo>
                  <a:cubicBezTo>
                    <a:pt x="8862" y="6252"/>
                    <a:pt x="8862" y="6252"/>
                    <a:pt x="9000" y="5985"/>
                  </a:cubicBezTo>
                  <a:cubicBezTo>
                    <a:pt x="9138" y="5985"/>
                    <a:pt x="10108" y="4918"/>
                    <a:pt x="10108" y="5185"/>
                  </a:cubicBezTo>
                  <a:cubicBezTo>
                    <a:pt x="10108" y="5185"/>
                    <a:pt x="9554" y="5985"/>
                    <a:pt x="9554" y="5985"/>
                  </a:cubicBezTo>
                  <a:cubicBezTo>
                    <a:pt x="9415" y="6252"/>
                    <a:pt x="8862" y="6785"/>
                    <a:pt x="8862" y="7052"/>
                  </a:cubicBezTo>
                  <a:cubicBezTo>
                    <a:pt x="8862" y="7318"/>
                    <a:pt x="10385" y="7052"/>
                    <a:pt x="10385" y="7318"/>
                  </a:cubicBezTo>
                  <a:cubicBezTo>
                    <a:pt x="10385" y="7052"/>
                    <a:pt x="8308" y="8118"/>
                    <a:pt x="8308" y="7852"/>
                  </a:cubicBezTo>
                  <a:cubicBezTo>
                    <a:pt x="8308" y="7852"/>
                    <a:pt x="9554" y="8118"/>
                    <a:pt x="9415" y="8118"/>
                  </a:cubicBezTo>
                  <a:cubicBezTo>
                    <a:pt x="9415" y="8385"/>
                    <a:pt x="8862" y="8385"/>
                    <a:pt x="8723" y="8385"/>
                  </a:cubicBezTo>
                  <a:cubicBezTo>
                    <a:pt x="8446" y="8385"/>
                    <a:pt x="8031" y="8385"/>
                    <a:pt x="7754" y="8652"/>
                  </a:cubicBezTo>
                  <a:cubicBezTo>
                    <a:pt x="7200" y="8652"/>
                    <a:pt x="6646" y="8652"/>
                    <a:pt x="6092" y="8918"/>
                  </a:cubicBezTo>
                  <a:cubicBezTo>
                    <a:pt x="5954" y="8918"/>
                    <a:pt x="5954" y="9185"/>
                    <a:pt x="6231" y="9185"/>
                  </a:cubicBezTo>
                  <a:cubicBezTo>
                    <a:pt x="6369" y="9452"/>
                    <a:pt x="6785" y="9718"/>
                    <a:pt x="6923" y="9985"/>
                  </a:cubicBezTo>
                  <a:cubicBezTo>
                    <a:pt x="7200" y="10518"/>
                    <a:pt x="6923" y="11052"/>
                    <a:pt x="7338" y="11052"/>
                  </a:cubicBezTo>
                  <a:cubicBezTo>
                    <a:pt x="7477" y="10785"/>
                    <a:pt x="7892" y="11052"/>
                    <a:pt x="8031" y="10785"/>
                  </a:cubicBezTo>
                  <a:cubicBezTo>
                    <a:pt x="6785" y="12118"/>
                    <a:pt x="6092" y="9185"/>
                    <a:pt x="5123" y="9185"/>
                  </a:cubicBezTo>
                  <a:cubicBezTo>
                    <a:pt x="4846" y="9185"/>
                    <a:pt x="3600" y="8652"/>
                    <a:pt x="3600" y="9185"/>
                  </a:cubicBezTo>
                  <a:cubicBezTo>
                    <a:pt x="3600" y="9185"/>
                    <a:pt x="3462" y="9718"/>
                    <a:pt x="3462" y="9718"/>
                  </a:cubicBezTo>
                  <a:cubicBezTo>
                    <a:pt x="3600" y="9718"/>
                    <a:pt x="4431" y="9718"/>
                    <a:pt x="4431" y="9985"/>
                  </a:cubicBezTo>
                  <a:cubicBezTo>
                    <a:pt x="4431" y="9985"/>
                    <a:pt x="3600" y="9985"/>
                    <a:pt x="3600" y="10518"/>
                  </a:cubicBezTo>
                  <a:cubicBezTo>
                    <a:pt x="3600" y="10785"/>
                    <a:pt x="4431" y="10785"/>
                    <a:pt x="4708" y="11052"/>
                  </a:cubicBezTo>
                  <a:cubicBezTo>
                    <a:pt x="4846" y="11318"/>
                    <a:pt x="4985" y="11585"/>
                    <a:pt x="5123" y="11852"/>
                  </a:cubicBezTo>
                  <a:cubicBezTo>
                    <a:pt x="5262" y="12385"/>
                    <a:pt x="5538" y="12652"/>
                    <a:pt x="5815" y="12918"/>
                  </a:cubicBezTo>
                  <a:cubicBezTo>
                    <a:pt x="6092" y="13185"/>
                    <a:pt x="6231" y="13185"/>
                    <a:pt x="6508" y="12918"/>
                  </a:cubicBezTo>
                  <a:cubicBezTo>
                    <a:pt x="6646" y="12918"/>
                    <a:pt x="6923" y="12652"/>
                    <a:pt x="7062" y="12918"/>
                  </a:cubicBezTo>
                  <a:cubicBezTo>
                    <a:pt x="7062" y="12918"/>
                    <a:pt x="6923" y="13452"/>
                    <a:pt x="6923" y="13452"/>
                  </a:cubicBezTo>
                  <a:cubicBezTo>
                    <a:pt x="6646" y="13452"/>
                    <a:pt x="6231" y="13185"/>
                    <a:pt x="6092" y="13452"/>
                  </a:cubicBezTo>
                  <a:cubicBezTo>
                    <a:pt x="6092" y="13185"/>
                    <a:pt x="6646" y="13985"/>
                    <a:pt x="6646" y="13985"/>
                  </a:cubicBezTo>
                  <a:cubicBezTo>
                    <a:pt x="6646" y="14252"/>
                    <a:pt x="5954" y="13718"/>
                    <a:pt x="5954" y="13718"/>
                  </a:cubicBezTo>
                  <a:cubicBezTo>
                    <a:pt x="5538" y="13185"/>
                    <a:pt x="5262" y="13185"/>
                    <a:pt x="4846" y="13185"/>
                  </a:cubicBezTo>
                  <a:cubicBezTo>
                    <a:pt x="4569" y="13185"/>
                    <a:pt x="4431" y="13185"/>
                    <a:pt x="4154" y="13452"/>
                  </a:cubicBezTo>
                  <a:cubicBezTo>
                    <a:pt x="3877" y="13718"/>
                    <a:pt x="3738" y="13452"/>
                    <a:pt x="3600" y="13718"/>
                  </a:cubicBezTo>
                  <a:cubicBezTo>
                    <a:pt x="3462" y="13985"/>
                    <a:pt x="3462" y="14252"/>
                    <a:pt x="3185" y="14252"/>
                  </a:cubicBezTo>
                  <a:cubicBezTo>
                    <a:pt x="3046" y="14518"/>
                    <a:pt x="2908" y="15318"/>
                    <a:pt x="3185" y="15318"/>
                  </a:cubicBezTo>
                  <a:cubicBezTo>
                    <a:pt x="3462" y="15318"/>
                    <a:pt x="3738" y="15052"/>
                    <a:pt x="3738" y="15318"/>
                  </a:cubicBezTo>
                  <a:cubicBezTo>
                    <a:pt x="3877" y="15852"/>
                    <a:pt x="4431" y="15585"/>
                    <a:pt x="4431" y="15318"/>
                  </a:cubicBezTo>
                  <a:cubicBezTo>
                    <a:pt x="4569" y="15318"/>
                    <a:pt x="4846" y="14518"/>
                    <a:pt x="4846" y="14252"/>
                  </a:cubicBezTo>
                  <a:cubicBezTo>
                    <a:pt x="4846" y="14518"/>
                    <a:pt x="4846" y="14518"/>
                    <a:pt x="4846" y="14785"/>
                  </a:cubicBezTo>
                  <a:cubicBezTo>
                    <a:pt x="4846" y="14785"/>
                    <a:pt x="4985" y="14785"/>
                    <a:pt x="4985" y="14785"/>
                  </a:cubicBezTo>
                  <a:cubicBezTo>
                    <a:pt x="4985" y="14785"/>
                    <a:pt x="4846" y="15052"/>
                    <a:pt x="4846" y="15318"/>
                  </a:cubicBezTo>
                  <a:cubicBezTo>
                    <a:pt x="4846" y="15318"/>
                    <a:pt x="4846" y="15318"/>
                    <a:pt x="4985" y="15318"/>
                  </a:cubicBezTo>
                  <a:cubicBezTo>
                    <a:pt x="4985" y="15318"/>
                    <a:pt x="4569" y="15585"/>
                    <a:pt x="4708" y="15585"/>
                  </a:cubicBezTo>
                  <a:cubicBezTo>
                    <a:pt x="4708" y="15585"/>
                    <a:pt x="4708" y="15585"/>
                    <a:pt x="4708" y="15585"/>
                  </a:cubicBezTo>
                  <a:cubicBezTo>
                    <a:pt x="4708" y="15852"/>
                    <a:pt x="4292" y="15585"/>
                    <a:pt x="4154" y="15852"/>
                  </a:cubicBezTo>
                  <a:cubicBezTo>
                    <a:pt x="4292" y="15852"/>
                    <a:pt x="4846" y="15852"/>
                    <a:pt x="4985" y="16118"/>
                  </a:cubicBezTo>
                  <a:cubicBezTo>
                    <a:pt x="4985" y="16118"/>
                    <a:pt x="4292" y="16918"/>
                    <a:pt x="4431" y="16918"/>
                  </a:cubicBezTo>
                  <a:cubicBezTo>
                    <a:pt x="4431" y="17185"/>
                    <a:pt x="5123" y="16918"/>
                    <a:pt x="5123" y="16918"/>
                  </a:cubicBezTo>
                  <a:cubicBezTo>
                    <a:pt x="5123" y="16918"/>
                    <a:pt x="4985" y="16918"/>
                    <a:pt x="4985" y="16918"/>
                  </a:cubicBezTo>
                  <a:cubicBezTo>
                    <a:pt x="4985" y="17185"/>
                    <a:pt x="5677" y="16918"/>
                    <a:pt x="5815" y="16652"/>
                  </a:cubicBezTo>
                  <a:cubicBezTo>
                    <a:pt x="5815" y="16652"/>
                    <a:pt x="6369" y="15318"/>
                    <a:pt x="6508" y="15585"/>
                  </a:cubicBezTo>
                  <a:cubicBezTo>
                    <a:pt x="6646" y="15852"/>
                    <a:pt x="5538" y="17452"/>
                    <a:pt x="5262" y="17718"/>
                  </a:cubicBezTo>
                  <a:cubicBezTo>
                    <a:pt x="4846" y="17718"/>
                    <a:pt x="4569" y="17718"/>
                    <a:pt x="4154" y="17185"/>
                  </a:cubicBezTo>
                  <a:cubicBezTo>
                    <a:pt x="3877" y="16918"/>
                    <a:pt x="3877" y="16385"/>
                    <a:pt x="3600" y="16385"/>
                  </a:cubicBezTo>
                  <a:cubicBezTo>
                    <a:pt x="3323" y="16118"/>
                    <a:pt x="3046" y="16118"/>
                    <a:pt x="2769" y="16118"/>
                  </a:cubicBezTo>
                  <a:cubicBezTo>
                    <a:pt x="2354" y="16118"/>
                    <a:pt x="2354" y="16385"/>
                    <a:pt x="2631" y="16918"/>
                  </a:cubicBezTo>
                  <a:cubicBezTo>
                    <a:pt x="2769" y="17185"/>
                    <a:pt x="2769" y="17452"/>
                    <a:pt x="3046" y="17452"/>
                  </a:cubicBezTo>
                  <a:cubicBezTo>
                    <a:pt x="3462" y="17452"/>
                    <a:pt x="3046" y="17452"/>
                    <a:pt x="3046" y="17718"/>
                  </a:cubicBezTo>
                  <a:cubicBezTo>
                    <a:pt x="3046" y="17718"/>
                    <a:pt x="3600" y="18252"/>
                    <a:pt x="3600" y="1825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2" name="Shape 1497">
              <a:extLst>
                <a:ext uri="{FF2B5EF4-FFF2-40B4-BE49-F238E27FC236}">
                  <a16:creationId xmlns:a16="http://schemas.microsoft.com/office/drawing/2014/main" xmlns="" id="{EC310DB1-F31F-4ADB-84F7-30A9D81C6054}"/>
                </a:ext>
              </a:extLst>
            </p:cNvPr>
            <p:cNvSpPr/>
            <p:nvPr/>
          </p:nvSpPr>
          <p:spPr>
            <a:xfrm>
              <a:off x="2979861" y="335310"/>
              <a:ext cx="87463" cy="24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3" h="15417" extrusionOk="0">
                  <a:moveTo>
                    <a:pt x="20057" y="14170"/>
                  </a:moveTo>
                  <a:cubicBezTo>
                    <a:pt x="18514" y="9850"/>
                    <a:pt x="20057" y="9850"/>
                    <a:pt x="16971" y="5530"/>
                  </a:cubicBezTo>
                  <a:cubicBezTo>
                    <a:pt x="15429" y="5530"/>
                    <a:pt x="13886" y="5530"/>
                    <a:pt x="12343" y="5530"/>
                  </a:cubicBezTo>
                  <a:cubicBezTo>
                    <a:pt x="10800" y="5530"/>
                    <a:pt x="3086" y="-3110"/>
                    <a:pt x="1543" y="1210"/>
                  </a:cubicBezTo>
                  <a:cubicBezTo>
                    <a:pt x="1543" y="1210"/>
                    <a:pt x="4629" y="5530"/>
                    <a:pt x="3086" y="5530"/>
                  </a:cubicBezTo>
                  <a:cubicBezTo>
                    <a:pt x="3086" y="9850"/>
                    <a:pt x="0" y="14170"/>
                    <a:pt x="0" y="9850"/>
                  </a:cubicBezTo>
                  <a:cubicBezTo>
                    <a:pt x="0" y="14170"/>
                    <a:pt x="3086" y="9850"/>
                    <a:pt x="4629" y="9850"/>
                  </a:cubicBezTo>
                  <a:cubicBezTo>
                    <a:pt x="6171" y="9850"/>
                    <a:pt x="9257" y="14170"/>
                    <a:pt x="12343" y="14170"/>
                  </a:cubicBezTo>
                  <a:cubicBezTo>
                    <a:pt x="13886" y="14170"/>
                    <a:pt x="20057" y="14170"/>
                    <a:pt x="20057" y="14170"/>
                  </a:cubicBezTo>
                  <a:cubicBezTo>
                    <a:pt x="18514" y="9850"/>
                    <a:pt x="21600" y="18490"/>
                    <a:pt x="20057" y="1417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3" name="Shape 1498">
              <a:extLst>
                <a:ext uri="{FF2B5EF4-FFF2-40B4-BE49-F238E27FC236}">
                  <a16:creationId xmlns:a16="http://schemas.microsoft.com/office/drawing/2014/main" xmlns="" id="{5B54FEBA-FC05-439A-B121-B5E6AD1DFC8F}"/>
                </a:ext>
              </a:extLst>
            </p:cNvPr>
            <p:cNvSpPr/>
            <p:nvPr/>
          </p:nvSpPr>
          <p:spPr>
            <a:xfrm>
              <a:off x="2732875" y="357429"/>
              <a:ext cx="23903" cy="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513" h="13824" extrusionOk="0">
                  <a:moveTo>
                    <a:pt x="12788" y="10800"/>
                  </a:moveTo>
                  <a:cubicBezTo>
                    <a:pt x="9188" y="21600"/>
                    <a:pt x="-5212" y="0"/>
                    <a:pt x="1988" y="0"/>
                  </a:cubicBezTo>
                  <a:cubicBezTo>
                    <a:pt x="5588" y="0"/>
                    <a:pt x="16388" y="10800"/>
                    <a:pt x="12788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4" name="Shape 1499">
              <a:extLst>
                <a:ext uri="{FF2B5EF4-FFF2-40B4-BE49-F238E27FC236}">
                  <a16:creationId xmlns:a16="http://schemas.microsoft.com/office/drawing/2014/main" xmlns="" id="{B8AD2230-A99D-49CD-9391-F6F6544F1A7B}"/>
                </a:ext>
              </a:extLst>
            </p:cNvPr>
            <p:cNvSpPr/>
            <p:nvPr/>
          </p:nvSpPr>
          <p:spPr>
            <a:xfrm>
              <a:off x="2899545" y="566854"/>
              <a:ext cx="23903" cy="1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513" h="11232" extrusionOk="0">
                  <a:moveTo>
                    <a:pt x="11525" y="2016"/>
                  </a:moveTo>
                  <a:cubicBezTo>
                    <a:pt x="7925" y="-5184"/>
                    <a:pt x="-2875" y="9216"/>
                    <a:pt x="725" y="9216"/>
                  </a:cubicBezTo>
                  <a:cubicBezTo>
                    <a:pt x="4325" y="16416"/>
                    <a:pt x="18725" y="2016"/>
                    <a:pt x="11525" y="201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5" name="Shape 1500">
              <a:extLst>
                <a:ext uri="{FF2B5EF4-FFF2-40B4-BE49-F238E27FC236}">
                  <a16:creationId xmlns:a16="http://schemas.microsoft.com/office/drawing/2014/main" xmlns="" id="{8490215E-1B4E-49A8-AC3D-150E1502D2A9}"/>
                </a:ext>
              </a:extLst>
            </p:cNvPr>
            <p:cNvSpPr/>
            <p:nvPr/>
          </p:nvSpPr>
          <p:spPr>
            <a:xfrm>
              <a:off x="659177" y="1484841"/>
              <a:ext cx="22666" cy="2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23" h="17067" extrusionOk="0">
                  <a:moveTo>
                    <a:pt x="13829" y="867"/>
                  </a:moveTo>
                  <a:cubicBezTo>
                    <a:pt x="9509" y="-4533"/>
                    <a:pt x="-3451" y="17067"/>
                    <a:pt x="869" y="17067"/>
                  </a:cubicBezTo>
                  <a:cubicBezTo>
                    <a:pt x="869" y="17067"/>
                    <a:pt x="18149" y="867"/>
                    <a:pt x="13829" y="8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6" name="Shape 1501">
              <a:extLst>
                <a:ext uri="{FF2B5EF4-FFF2-40B4-BE49-F238E27FC236}">
                  <a16:creationId xmlns:a16="http://schemas.microsoft.com/office/drawing/2014/main" xmlns="" id="{D9A77EB0-1868-41DD-B454-8D974CF08A7D}"/>
                </a:ext>
              </a:extLst>
            </p:cNvPr>
            <p:cNvSpPr/>
            <p:nvPr/>
          </p:nvSpPr>
          <p:spPr>
            <a:xfrm>
              <a:off x="700989" y="1472434"/>
              <a:ext cx="6745" cy="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600"/>
                    <a:pt x="21600" y="21600"/>
                    <a:pt x="21600" y="2160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7" name="Shape 1502">
              <a:extLst>
                <a:ext uri="{FF2B5EF4-FFF2-40B4-BE49-F238E27FC236}">
                  <a16:creationId xmlns:a16="http://schemas.microsoft.com/office/drawing/2014/main" xmlns="" id="{A611AF79-E74F-44B7-83A4-30772B7BCC3A}"/>
                </a:ext>
              </a:extLst>
            </p:cNvPr>
            <p:cNvSpPr/>
            <p:nvPr/>
          </p:nvSpPr>
          <p:spPr>
            <a:xfrm>
              <a:off x="34411" y="1482551"/>
              <a:ext cx="29711" cy="2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277" h="11104" extrusionOk="0">
                  <a:moveTo>
                    <a:pt x="12834" y="5400"/>
                  </a:moveTo>
                  <a:cubicBezTo>
                    <a:pt x="19005" y="-1800"/>
                    <a:pt x="3576" y="-1800"/>
                    <a:pt x="491" y="5400"/>
                  </a:cubicBezTo>
                  <a:cubicBezTo>
                    <a:pt x="-2595" y="9000"/>
                    <a:pt x="9748" y="16200"/>
                    <a:pt x="12834" y="5400"/>
                  </a:cubicBezTo>
                  <a:cubicBezTo>
                    <a:pt x="15919" y="1800"/>
                    <a:pt x="6662" y="19800"/>
                    <a:pt x="12834" y="5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8" name="Shape 1503">
              <a:extLst>
                <a:ext uri="{FF2B5EF4-FFF2-40B4-BE49-F238E27FC236}">
                  <a16:creationId xmlns:a16="http://schemas.microsoft.com/office/drawing/2014/main" xmlns="" id="{46835B8E-2B16-498B-8577-586023EC1FB4}"/>
                </a:ext>
              </a:extLst>
            </p:cNvPr>
            <p:cNvSpPr/>
            <p:nvPr/>
          </p:nvSpPr>
          <p:spPr>
            <a:xfrm>
              <a:off x="9726578" y="3823834"/>
              <a:ext cx="13486" cy="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600" extrusionOk="0">
                  <a:moveTo>
                    <a:pt x="21600" y="0"/>
                  </a:moveTo>
                  <a:cubicBezTo>
                    <a:pt x="21600" y="21600"/>
                    <a:pt x="0" y="0"/>
                    <a:pt x="0" y="0"/>
                  </a:cubicBezTo>
                  <a:cubicBezTo>
                    <a:pt x="108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59" name="Shape 1504">
              <a:extLst>
                <a:ext uri="{FF2B5EF4-FFF2-40B4-BE49-F238E27FC236}">
                  <a16:creationId xmlns:a16="http://schemas.microsoft.com/office/drawing/2014/main" xmlns="" id="{5BB7D958-AE22-4E17-A72B-C00F92DD0786}"/>
                </a:ext>
              </a:extLst>
            </p:cNvPr>
            <p:cNvSpPr/>
            <p:nvPr/>
          </p:nvSpPr>
          <p:spPr>
            <a:xfrm>
              <a:off x="9641175" y="3810346"/>
              <a:ext cx="13486" cy="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74" extrusionOk="0">
                  <a:moveTo>
                    <a:pt x="21600" y="0"/>
                  </a:moveTo>
                  <a:cubicBezTo>
                    <a:pt x="21600" y="10800"/>
                    <a:pt x="0" y="21600"/>
                    <a:pt x="0" y="10800"/>
                  </a:cubicBez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0" name="Shape 1505">
              <a:extLst>
                <a:ext uri="{FF2B5EF4-FFF2-40B4-BE49-F238E27FC236}">
                  <a16:creationId xmlns:a16="http://schemas.microsoft.com/office/drawing/2014/main" xmlns="" id="{1BE637F9-EAD6-4DF3-A2D9-FB2E7081BAE3}"/>
                </a:ext>
              </a:extLst>
            </p:cNvPr>
            <p:cNvSpPr/>
            <p:nvPr/>
          </p:nvSpPr>
          <p:spPr>
            <a:xfrm>
              <a:off x="9943627" y="4991748"/>
              <a:ext cx="33366" cy="18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4" h="11833" extrusionOk="0">
                  <a:moveTo>
                    <a:pt x="15731" y="4988"/>
                  </a:moveTo>
                  <a:cubicBezTo>
                    <a:pt x="18817" y="-3652"/>
                    <a:pt x="-2783" y="668"/>
                    <a:pt x="303" y="4988"/>
                  </a:cubicBezTo>
                  <a:cubicBezTo>
                    <a:pt x="303" y="9308"/>
                    <a:pt x="12646" y="17948"/>
                    <a:pt x="15731" y="498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1" name="Shape 1506">
              <a:extLst>
                <a:ext uri="{FF2B5EF4-FFF2-40B4-BE49-F238E27FC236}">
                  <a16:creationId xmlns:a16="http://schemas.microsoft.com/office/drawing/2014/main" xmlns="" id="{0D3820A6-8D37-4CF3-ABFA-FB751B720F47}"/>
                </a:ext>
              </a:extLst>
            </p:cNvPr>
            <p:cNvSpPr/>
            <p:nvPr/>
          </p:nvSpPr>
          <p:spPr>
            <a:xfrm>
              <a:off x="6049520" y="1042768"/>
              <a:ext cx="2851" cy="2851"/>
            </a:xfrm>
            <a:prstGeom prst="rect">
              <a:avLst/>
            </a:pr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2" name="Shape 1507">
              <a:extLst>
                <a:ext uri="{FF2B5EF4-FFF2-40B4-BE49-F238E27FC236}">
                  <a16:creationId xmlns:a16="http://schemas.microsoft.com/office/drawing/2014/main" xmlns="" id="{1F4259E6-6007-4EE4-8BE9-3C992F134DB5}"/>
                </a:ext>
              </a:extLst>
            </p:cNvPr>
            <p:cNvSpPr/>
            <p:nvPr/>
          </p:nvSpPr>
          <p:spPr>
            <a:xfrm>
              <a:off x="3795670" y="4788226"/>
              <a:ext cx="57662" cy="5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73" h="20267" extrusionOk="0">
                  <a:moveTo>
                    <a:pt x="8640" y="9600"/>
                  </a:moveTo>
                  <a:cubicBezTo>
                    <a:pt x="8640" y="12000"/>
                    <a:pt x="2160" y="16800"/>
                    <a:pt x="0" y="19200"/>
                  </a:cubicBezTo>
                  <a:cubicBezTo>
                    <a:pt x="0" y="21600"/>
                    <a:pt x="4320" y="19200"/>
                    <a:pt x="4320" y="19200"/>
                  </a:cubicBezTo>
                  <a:cubicBezTo>
                    <a:pt x="6480" y="16800"/>
                    <a:pt x="8640" y="14400"/>
                    <a:pt x="10800" y="12000"/>
                  </a:cubicBezTo>
                  <a:cubicBezTo>
                    <a:pt x="12960" y="9600"/>
                    <a:pt x="21600" y="0"/>
                    <a:pt x="17280" y="0"/>
                  </a:cubicBezTo>
                  <a:cubicBezTo>
                    <a:pt x="15120" y="0"/>
                    <a:pt x="8640" y="7200"/>
                    <a:pt x="8640" y="9600"/>
                  </a:cubicBezTo>
                  <a:cubicBezTo>
                    <a:pt x="8640" y="12000"/>
                    <a:pt x="8640" y="7200"/>
                    <a:pt x="8640" y="9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3" name="Shape 1508">
              <a:extLst>
                <a:ext uri="{FF2B5EF4-FFF2-40B4-BE49-F238E27FC236}">
                  <a16:creationId xmlns:a16="http://schemas.microsoft.com/office/drawing/2014/main" xmlns="" id="{7EEFAE24-E17B-486A-B24A-204BD8661ECB}"/>
                </a:ext>
              </a:extLst>
            </p:cNvPr>
            <p:cNvSpPr/>
            <p:nvPr/>
          </p:nvSpPr>
          <p:spPr>
            <a:xfrm>
              <a:off x="2788173" y="2126601"/>
              <a:ext cx="41114" cy="1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16" h="12150" extrusionOk="0">
                  <a:moveTo>
                    <a:pt x="18816" y="7200"/>
                  </a:moveTo>
                  <a:cubicBezTo>
                    <a:pt x="18816" y="0"/>
                    <a:pt x="-2784" y="0"/>
                    <a:pt x="302" y="0"/>
                  </a:cubicBezTo>
                  <a:cubicBezTo>
                    <a:pt x="3387" y="0"/>
                    <a:pt x="15730" y="21600"/>
                    <a:pt x="18816" y="7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4" name="Shape 1509">
              <a:extLst>
                <a:ext uri="{FF2B5EF4-FFF2-40B4-BE49-F238E27FC236}">
                  <a16:creationId xmlns:a16="http://schemas.microsoft.com/office/drawing/2014/main" xmlns="" id="{4CC51A99-B2AF-4564-95EC-5F69D6FBE337}"/>
                </a:ext>
              </a:extLst>
            </p:cNvPr>
            <p:cNvSpPr/>
            <p:nvPr/>
          </p:nvSpPr>
          <p:spPr>
            <a:xfrm>
              <a:off x="3249548" y="5678429"/>
              <a:ext cx="119115" cy="105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8900"/>
                  </a:moveTo>
                  <a:cubicBezTo>
                    <a:pt x="15600" y="18900"/>
                    <a:pt x="13200" y="14850"/>
                    <a:pt x="9600" y="12150"/>
                  </a:cubicBezTo>
                  <a:cubicBezTo>
                    <a:pt x="8400" y="9450"/>
                    <a:pt x="6000" y="8100"/>
                    <a:pt x="4800" y="6750"/>
                  </a:cubicBezTo>
                  <a:cubicBezTo>
                    <a:pt x="3600" y="6750"/>
                    <a:pt x="1200" y="5400"/>
                    <a:pt x="1200" y="4050"/>
                  </a:cubicBezTo>
                  <a:cubicBezTo>
                    <a:pt x="1200" y="4050"/>
                    <a:pt x="2400" y="4050"/>
                    <a:pt x="2400" y="2700"/>
                  </a:cubicBezTo>
                  <a:cubicBezTo>
                    <a:pt x="3600" y="2700"/>
                    <a:pt x="1200" y="0"/>
                    <a:pt x="0" y="0"/>
                  </a:cubicBezTo>
                  <a:cubicBezTo>
                    <a:pt x="0" y="6750"/>
                    <a:pt x="0" y="13500"/>
                    <a:pt x="0" y="18900"/>
                  </a:cubicBezTo>
                  <a:cubicBezTo>
                    <a:pt x="0" y="20250"/>
                    <a:pt x="7200" y="20250"/>
                    <a:pt x="8400" y="20250"/>
                  </a:cubicBezTo>
                  <a:cubicBezTo>
                    <a:pt x="9600" y="20250"/>
                    <a:pt x="10800" y="20250"/>
                    <a:pt x="12000" y="21600"/>
                  </a:cubicBezTo>
                  <a:cubicBezTo>
                    <a:pt x="14400" y="21600"/>
                    <a:pt x="14400" y="21600"/>
                    <a:pt x="15600" y="20250"/>
                  </a:cubicBezTo>
                  <a:cubicBezTo>
                    <a:pt x="16800" y="20250"/>
                    <a:pt x="21600" y="20250"/>
                    <a:pt x="21600" y="18900"/>
                  </a:cubicBezTo>
                  <a:cubicBezTo>
                    <a:pt x="21600" y="18900"/>
                    <a:pt x="21600" y="17550"/>
                    <a:pt x="20400" y="189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5" name="Shape 1510">
              <a:extLst>
                <a:ext uri="{FF2B5EF4-FFF2-40B4-BE49-F238E27FC236}">
                  <a16:creationId xmlns:a16="http://schemas.microsoft.com/office/drawing/2014/main" xmlns="" id="{E53E098F-0FD7-4871-B5BA-1589C1E77859}"/>
                </a:ext>
              </a:extLst>
            </p:cNvPr>
            <p:cNvSpPr/>
            <p:nvPr/>
          </p:nvSpPr>
          <p:spPr>
            <a:xfrm>
              <a:off x="3123696" y="5669779"/>
              <a:ext cx="197773" cy="14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7" extrusionOk="0">
                  <a:moveTo>
                    <a:pt x="13680" y="15282"/>
                  </a:moveTo>
                  <a:cubicBezTo>
                    <a:pt x="13680" y="11526"/>
                    <a:pt x="13680" y="8708"/>
                    <a:pt x="13680" y="5891"/>
                  </a:cubicBezTo>
                  <a:cubicBezTo>
                    <a:pt x="13680" y="4952"/>
                    <a:pt x="13680" y="3074"/>
                    <a:pt x="13680" y="2134"/>
                  </a:cubicBezTo>
                  <a:cubicBezTo>
                    <a:pt x="13680" y="1195"/>
                    <a:pt x="11520" y="-683"/>
                    <a:pt x="10800" y="256"/>
                  </a:cubicBezTo>
                  <a:cubicBezTo>
                    <a:pt x="10080" y="1195"/>
                    <a:pt x="8640" y="256"/>
                    <a:pt x="8640" y="2134"/>
                  </a:cubicBezTo>
                  <a:cubicBezTo>
                    <a:pt x="7920" y="4013"/>
                    <a:pt x="6480" y="5891"/>
                    <a:pt x="9360" y="4952"/>
                  </a:cubicBezTo>
                  <a:cubicBezTo>
                    <a:pt x="9360" y="4952"/>
                    <a:pt x="10800" y="4952"/>
                    <a:pt x="10800" y="4952"/>
                  </a:cubicBezTo>
                  <a:cubicBezTo>
                    <a:pt x="11520" y="4952"/>
                    <a:pt x="10080" y="6830"/>
                    <a:pt x="10080" y="6830"/>
                  </a:cubicBezTo>
                  <a:cubicBezTo>
                    <a:pt x="9360" y="6830"/>
                    <a:pt x="7920" y="8708"/>
                    <a:pt x="9360" y="9647"/>
                  </a:cubicBezTo>
                  <a:cubicBezTo>
                    <a:pt x="9360" y="10587"/>
                    <a:pt x="11520" y="10587"/>
                    <a:pt x="11520" y="11526"/>
                  </a:cubicBezTo>
                  <a:cubicBezTo>
                    <a:pt x="11520" y="11526"/>
                    <a:pt x="8640" y="11526"/>
                    <a:pt x="8640" y="11526"/>
                  </a:cubicBezTo>
                  <a:cubicBezTo>
                    <a:pt x="7920" y="11526"/>
                    <a:pt x="6480" y="10587"/>
                    <a:pt x="6480" y="10587"/>
                  </a:cubicBezTo>
                  <a:cubicBezTo>
                    <a:pt x="6480" y="10587"/>
                    <a:pt x="7200" y="11526"/>
                    <a:pt x="7200" y="10587"/>
                  </a:cubicBezTo>
                  <a:cubicBezTo>
                    <a:pt x="7200" y="9647"/>
                    <a:pt x="7920" y="8708"/>
                    <a:pt x="7200" y="7769"/>
                  </a:cubicBezTo>
                  <a:cubicBezTo>
                    <a:pt x="7200" y="7769"/>
                    <a:pt x="5760" y="9647"/>
                    <a:pt x="5760" y="9647"/>
                  </a:cubicBezTo>
                  <a:cubicBezTo>
                    <a:pt x="5040" y="10587"/>
                    <a:pt x="4320" y="9647"/>
                    <a:pt x="3600" y="9647"/>
                  </a:cubicBezTo>
                  <a:cubicBezTo>
                    <a:pt x="2880" y="9647"/>
                    <a:pt x="0" y="8708"/>
                    <a:pt x="0" y="10587"/>
                  </a:cubicBezTo>
                  <a:cubicBezTo>
                    <a:pt x="0" y="11526"/>
                    <a:pt x="1440" y="10587"/>
                    <a:pt x="1440" y="10587"/>
                  </a:cubicBezTo>
                  <a:cubicBezTo>
                    <a:pt x="2160" y="9647"/>
                    <a:pt x="1440" y="10587"/>
                    <a:pt x="2160" y="10587"/>
                  </a:cubicBezTo>
                  <a:cubicBezTo>
                    <a:pt x="2880" y="11526"/>
                    <a:pt x="2880" y="9647"/>
                    <a:pt x="3600" y="10587"/>
                  </a:cubicBezTo>
                  <a:cubicBezTo>
                    <a:pt x="3600" y="10587"/>
                    <a:pt x="4320" y="11526"/>
                    <a:pt x="4320" y="11526"/>
                  </a:cubicBezTo>
                  <a:cubicBezTo>
                    <a:pt x="4320" y="11526"/>
                    <a:pt x="1440" y="12465"/>
                    <a:pt x="2880" y="13404"/>
                  </a:cubicBezTo>
                  <a:cubicBezTo>
                    <a:pt x="3600" y="14343"/>
                    <a:pt x="4320" y="12465"/>
                    <a:pt x="4320" y="13404"/>
                  </a:cubicBezTo>
                  <a:cubicBezTo>
                    <a:pt x="5040" y="13404"/>
                    <a:pt x="5760" y="14343"/>
                    <a:pt x="5760" y="14343"/>
                  </a:cubicBezTo>
                  <a:cubicBezTo>
                    <a:pt x="5760" y="14343"/>
                    <a:pt x="5760" y="14343"/>
                    <a:pt x="5040" y="14343"/>
                  </a:cubicBezTo>
                  <a:cubicBezTo>
                    <a:pt x="5040" y="15282"/>
                    <a:pt x="6480" y="15282"/>
                    <a:pt x="7200" y="15282"/>
                  </a:cubicBezTo>
                  <a:cubicBezTo>
                    <a:pt x="7920" y="15282"/>
                    <a:pt x="7920" y="13404"/>
                    <a:pt x="8640" y="15282"/>
                  </a:cubicBezTo>
                  <a:cubicBezTo>
                    <a:pt x="8640" y="15282"/>
                    <a:pt x="11520" y="19978"/>
                    <a:pt x="12240" y="19039"/>
                  </a:cubicBezTo>
                  <a:cubicBezTo>
                    <a:pt x="12240" y="19039"/>
                    <a:pt x="11520" y="18100"/>
                    <a:pt x="11520" y="18100"/>
                  </a:cubicBezTo>
                  <a:cubicBezTo>
                    <a:pt x="11520" y="17160"/>
                    <a:pt x="15840" y="20917"/>
                    <a:pt x="16560" y="20917"/>
                  </a:cubicBezTo>
                  <a:cubicBezTo>
                    <a:pt x="16560" y="19978"/>
                    <a:pt x="13680" y="17160"/>
                    <a:pt x="13680" y="16221"/>
                  </a:cubicBezTo>
                  <a:cubicBezTo>
                    <a:pt x="14400" y="16221"/>
                    <a:pt x="17280" y="17160"/>
                    <a:pt x="17280" y="17160"/>
                  </a:cubicBezTo>
                  <a:cubicBezTo>
                    <a:pt x="18720" y="17160"/>
                    <a:pt x="20160" y="17160"/>
                    <a:pt x="21600" y="16221"/>
                  </a:cubicBezTo>
                  <a:cubicBezTo>
                    <a:pt x="19440" y="14343"/>
                    <a:pt x="16560" y="15282"/>
                    <a:pt x="13680" y="1528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6" name="Shape 1511">
              <a:extLst>
                <a:ext uri="{FF2B5EF4-FFF2-40B4-BE49-F238E27FC236}">
                  <a16:creationId xmlns:a16="http://schemas.microsoft.com/office/drawing/2014/main" xmlns="" id="{9E74EFE1-808A-44BA-9078-E97B714B6C4E}"/>
                </a:ext>
              </a:extLst>
            </p:cNvPr>
            <p:cNvSpPr/>
            <p:nvPr/>
          </p:nvSpPr>
          <p:spPr>
            <a:xfrm>
              <a:off x="3103446" y="3374236"/>
              <a:ext cx="449572" cy="357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6" h="21207" extrusionOk="0">
                  <a:moveTo>
                    <a:pt x="17422" y="10996"/>
                  </a:moveTo>
                  <a:cubicBezTo>
                    <a:pt x="17422" y="10211"/>
                    <a:pt x="17422" y="9818"/>
                    <a:pt x="18275" y="9425"/>
                  </a:cubicBezTo>
                  <a:cubicBezTo>
                    <a:pt x="18275" y="9033"/>
                    <a:pt x="18843" y="9033"/>
                    <a:pt x="18559" y="8640"/>
                  </a:cubicBezTo>
                  <a:cubicBezTo>
                    <a:pt x="18275" y="8247"/>
                    <a:pt x="17991" y="7462"/>
                    <a:pt x="18559" y="7069"/>
                  </a:cubicBezTo>
                  <a:cubicBezTo>
                    <a:pt x="21117" y="5498"/>
                    <a:pt x="16854" y="5891"/>
                    <a:pt x="16854" y="5891"/>
                  </a:cubicBezTo>
                  <a:cubicBezTo>
                    <a:pt x="16854" y="5498"/>
                    <a:pt x="17138" y="5498"/>
                    <a:pt x="17422" y="5498"/>
                  </a:cubicBezTo>
                  <a:cubicBezTo>
                    <a:pt x="17706" y="5498"/>
                    <a:pt x="17706" y="4713"/>
                    <a:pt x="17706" y="4320"/>
                  </a:cubicBezTo>
                  <a:cubicBezTo>
                    <a:pt x="17706" y="3927"/>
                    <a:pt x="16570" y="3142"/>
                    <a:pt x="16570" y="3535"/>
                  </a:cubicBezTo>
                  <a:cubicBezTo>
                    <a:pt x="16570" y="3927"/>
                    <a:pt x="16285" y="3142"/>
                    <a:pt x="16285" y="3142"/>
                  </a:cubicBezTo>
                  <a:cubicBezTo>
                    <a:pt x="16001" y="3142"/>
                    <a:pt x="16001" y="3927"/>
                    <a:pt x="15717" y="3535"/>
                  </a:cubicBezTo>
                  <a:cubicBezTo>
                    <a:pt x="15717" y="3535"/>
                    <a:pt x="15717" y="3142"/>
                    <a:pt x="15717" y="2749"/>
                  </a:cubicBezTo>
                  <a:cubicBezTo>
                    <a:pt x="15433" y="2356"/>
                    <a:pt x="15149" y="3142"/>
                    <a:pt x="14864" y="3142"/>
                  </a:cubicBezTo>
                  <a:cubicBezTo>
                    <a:pt x="14864" y="3142"/>
                    <a:pt x="14864" y="2356"/>
                    <a:pt x="14864" y="2356"/>
                  </a:cubicBezTo>
                  <a:cubicBezTo>
                    <a:pt x="14864" y="1571"/>
                    <a:pt x="15717" y="1964"/>
                    <a:pt x="16001" y="1964"/>
                  </a:cubicBezTo>
                  <a:cubicBezTo>
                    <a:pt x="16285" y="1571"/>
                    <a:pt x="15149" y="1571"/>
                    <a:pt x="15149" y="1571"/>
                  </a:cubicBezTo>
                  <a:cubicBezTo>
                    <a:pt x="14580" y="1571"/>
                    <a:pt x="14012" y="1178"/>
                    <a:pt x="13443" y="1571"/>
                  </a:cubicBezTo>
                  <a:cubicBezTo>
                    <a:pt x="12875" y="1964"/>
                    <a:pt x="12591" y="3142"/>
                    <a:pt x="12022" y="2749"/>
                  </a:cubicBezTo>
                  <a:cubicBezTo>
                    <a:pt x="11170" y="2749"/>
                    <a:pt x="10885" y="2749"/>
                    <a:pt x="10317" y="1964"/>
                  </a:cubicBezTo>
                  <a:cubicBezTo>
                    <a:pt x="9749" y="1178"/>
                    <a:pt x="8612" y="1964"/>
                    <a:pt x="7759" y="1964"/>
                  </a:cubicBezTo>
                  <a:cubicBezTo>
                    <a:pt x="7191" y="1964"/>
                    <a:pt x="7191" y="1571"/>
                    <a:pt x="6906" y="785"/>
                  </a:cubicBezTo>
                  <a:cubicBezTo>
                    <a:pt x="6622" y="0"/>
                    <a:pt x="6054" y="0"/>
                    <a:pt x="5201" y="0"/>
                  </a:cubicBezTo>
                  <a:cubicBezTo>
                    <a:pt x="4917" y="0"/>
                    <a:pt x="2643" y="393"/>
                    <a:pt x="2643" y="1571"/>
                  </a:cubicBezTo>
                  <a:cubicBezTo>
                    <a:pt x="2643" y="2749"/>
                    <a:pt x="3780" y="3142"/>
                    <a:pt x="3212" y="4713"/>
                  </a:cubicBezTo>
                  <a:cubicBezTo>
                    <a:pt x="2643" y="5498"/>
                    <a:pt x="1506" y="3927"/>
                    <a:pt x="1791" y="3142"/>
                  </a:cubicBezTo>
                  <a:cubicBezTo>
                    <a:pt x="1791" y="2749"/>
                    <a:pt x="2359" y="2356"/>
                    <a:pt x="2359" y="1964"/>
                  </a:cubicBezTo>
                  <a:cubicBezTo>
                    <a:pt x="2643" y="1178"/>
                    <a:pt x="1791" y="785"/>
                    <a:pt x="1791" y="393"/>
                  </a:cubicBezTo>
                  <a:cubicBezTo>
                    <a:pt x="938" y="1178"/>
                    <a:pt x="654" y="1571"/>
                    <a:pt x="654" y="2749"/>
                  </a:cubicBezTo>
                  <a:cubicBezTo>
                    <a:pt x="370" y="3142"/>
                    <a:pt x="-483" y="4713"/>
                    <a:pt x="370" y="4713"/>
                  </a:cubicBezTo>
                  <a:cubicBezTo>
                    <a:pt x="370" y="4713"/>
                    <a:pt x="654" y="4713"/>
                    <a:pt x="938" y="5105"/>
                  </a:cubicBezTo>
                  <a:cubicBezTo>
                    <a:pt x="938" y="5498"/>
                    <a:pt x="1222" y="5891"/>
                    <a:pt x="1506" y="6284"/>
                  </a:cubicBezTo>
                  <a:cubicBezTo>
                    <a:pt x="2075" y="7069"/>
                    <a:pt x="938" y="8640"/>
                    <a:pt x="2359" y="9033"/>
                  </a:cubicBezTo>
                  <a:cubicBezTo>
                    <a:pt x="2359" y="9033"/>
                    <a:pt x="2928" y="9033"/>
                    <a:pt x="3212" y="9033"/>
                  </a:cubicBezTo>
                  <a:cubicBezTo>
                    <a:pt x="3496" y="9033"/>
                    <a:pt x="3496" y="8640"/>
                    <a:pt x="3780" y="8640"/>
                  </a:cubicBezTo>
                  <a:cubicBezTo>
                    <a:pt x="4633" y="8640"/>
                    <a:pt x="4917" y="9818"/>
                    <a:pt x="5485" y="10604"/>
                  </a:cubicBezTo>
                  <a:cubicBezTo>
                    <a:pt x="5485" y="10604"/>
                    <a:pt x="5770" y="10996"/>
                    <a:pt x="6054" y="10604"/>
                  </a:cubicBezTo>
                  <a:cubicBezTo>
                    <a:pt x="6054" y="10211"/>
                    <a:pt x="6338" y="10604"/>
                    <a:pt x="6906" y="10604"/>
                  </a:cubicBezTo>
                  <a:cubicBezTo>
                    <a:pt x="7475" y="10996"/>
                    <a:pt x="8896" y="9818"/>
                    <a:pt x="8328" y="11389"/>
                  </a:cubicBezTo>
                  <a:cubicBezTo>
                    <a:pt x="7759" y="12567"/>
                    <a:pt x="7759" y="13745"/>
                    <a:pt x="8328" y="14924"/>
                  </a:cubicBezTo>
                  <a:cubicBezTo>
                    <a:pt x="8328" y="15316"/>
                    <a:pt x="8612" y="15709"/>
                    <a:pt x="8612" y="16102"/>
                  </a:cubicBezTo>
                  <a:cubicBezTo>
                    <a:pt x="8612" y="16495"/>
                    <a:pt x="7759" y="16887"/>
                    <a:pt x="8043" y="17280"/>
                  </a:cubicBezTo>
                  <a:cubicBezTo>
                    <a:pt x="8896" y="18458"/>
                    <a:pt x="9180" y="21600"/>
                    <a:pt x="10885" y="20815"/>
                  </a:cubicBezTo>
                  <a:cubicBezTo>
                    <a:pt x="11170" y="20815"/>
                    <a:pt x="11170" y="21207"/>
                    <a:pt x="11454" y="21207"/>
                  </a:cubicBezTo>
                  <a:cubicBezTo>
                    <a:pt x="11738" y="21207"/>
                    <a:pt x="12022" y="20815"/>
                    <a:pt x="12306" y="20422"/>
                  </a:cubicBezTo>
                  <a:cubicBezTo>
                    <a:pt x="12875" y="20029"/>
                    <a:pt x="13159" y="19244"/>
                    <a:pt x="14012" y="18458"/>
                  </a:cubicBezTo>
                  <a:cubicBezTo>
                    <a:pt x="14580" y="18065"/>
                    <a:pt x="13443" y="18065"/>
                    <a:pt x="13443" y="17280"/>
                  </a:cubicBezTo>
                  <a:cubicBezTo>
                    <a:pt x="13443" y="16887"/>
                    <a:pt x="13159" y="16495"/>
                    <a:pt x="13159" y="16102"/>
                  </a:cubicBezTo>
                  <a:cubicBezTo>
                    <a:pt x="13159" y="15709"/>
                    <a:pt x="12306" y="15316"/>
                    <a:pt x="12306" y="14924"/>
                  </a:cubicBezTo>
                  <a:cubicBezTo>
                    <a:pt x="12306" y="14531"/>
                    <a:pt x="14012" y="14924"/>
                    <a:pt x="14296" y="14924"/>
                  </a:cubicBezTo>
                  <a:cubicBezTo>
                    <a:pt x="14864" y="14924"/>
                    <a:pt x="14580" y="15316"/>
                    <a:pt x="14864" y="15709"/>
                  </a:cubicBezTo>
                  <a:cubicBezTo>
                    <a:pt x="15149" y="15709"/>
                    <a:pt x="15149" y="14924"/>
                    <a:pt x="15433" y="14924"/>
                  </a:cubicBezTo>
                  <a:cubicBezTo>
                    <a:pt x="15717" y="14531"/>
                    <a:pt x="16570" y="14531"/>
                    <a:pt x="17138" y="14138"/>
                  </a:cubicBezTo>
                  <a:cubicBezTo>
                    <a:pt x="17422" y="13745"/>
                    <a:pt x="17991" y="13353"/>
                    <a:pt x="18559" y="12960"/>
                  </a:cubicBezTo>
                  <a:cubicBezTo>
                    <a:pt x="18275" y="12175"/>
                    <a:pt x="17422" y="11782"/>
                    <a:pt x="17422" y="1099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7" name="Shape 1512">
              <a:extLst>
                <a:ext uri="{FF2B5EF4-FFF2-40B4-BE49-F238E27FC236}">
                  <a16:creationId xmlns:a16="http://schemas.microsoft.com/office/drawing/2014/main" xmlns="" id="{57E77E97-E62C-4C1A-BD90-063C5B98162C}"/>
                </a:ext>
              </a:extLst>
            </p:cNvPr>
            <p:cNvSpPr/>
            <p:nvPr/>
          </p:nvSpPr>
          <p:spPr>
            <a:xfrm>
              <a:off x="3504175" y="3473148"/>
              <a:ext cx="161144" cy="24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9" h="20653" extrusionOk="0">
                  <a:moveTo>
                    <a:pt x="17056" y="16484"/>
                  </a:moveTo>
                  <a:cubicBezTo>
                    <a:pt x="17056" y="15916"/>
                    <a:pt x="12902" y="12505"/>
                    <a:pt x="13733" y="11937"/>
                  </a:cubicBezTo>
                  <a:cubicBezTo>
                    <a:pt x="14564" y="11368"/>
                    <a:pt x="13733" y="10800"/>
                    <a:pt x="15394" y="10232"/>
                  </a:cubicBezTo>
                  <a:cubicBezTo>
                    <a:pt x="17887" y="10232"/>
                    <a:pt x="17056" y="9095"/>
                    <a:pt x="17056" y="8526"/>
                  </a:cubicBezTo>
                  <a:cubicBezTo>
                    <a:pt x="17056" y="7958"/>
                    <a:pt x="17056" y="7389"/>
                    <a:pt x="17056" y="7389"/>
                  </a:cubicBezTo>
                  <a:cubicBezTo>
                    <a:pt x="17056" y="6821"/>
                    <a:pt x="16225" y="6821"/>
                    <a:pt x="15394" y="6253"/>
                  </a:cubicBezTo>
                  <a:cubicBezTo>
                    <a:pt x="14564" y="5116"/>
                    <a:pt x="12071" y="5116"/>
                    <a:pt x="12071" y="3979"/>
                  </a:cubicBezTo>
                  <a:cubicBezTo>
                    <a:pt x="11241" y="2274"/>
                    <a:pt x="7917" y="568"/>
                    <a:pt x="6256" y="0"/>
                  </a:cubicBezTo>
                  <a:cubicBezTo>
                    <a:pt x="6256" y="1705"/>
                    <a:pt x="2102" y="1705"/>
                    <a:pt x="2933" y="2842"/>
                  </a:cubicBezTo>
                  <a:cubicBezTo>
                    <a:pt x="2933" y="3411"/>
                    <a:pt x="4594" y="3979"/>
                    <a:pt x="3764" y="4547"/>
                  </a:cubicBezTo>
                  <a:cubicBezTo>
                    <a:pt x="2933" y="4547"/>
                    <a:pt x="1271" y="5116"/>
                    <a:pt x="1271" y="5684"/>
                  </a:cubicBezTo>
                  <a:cubicBezTo>
                    <a:pt x="-1221" y="6253"/>
                    <a:pt x="441" y="7958"/>
                    <a:pt x="2102" y="9095"/>
                  </a:cubicBezTo>
                  <a:cubicBezTo>
                    <a:pt x="2933" y="9663"/>
                    <a:pt x="2933" y="10232"/>
                    <a:pt x="4594" y="10232"/>
                  </a:cubicBezTo>
                  <a:cubicBezTo>
                    <a:pt x="5425" y="10232"/>
                    <a:pt x="4594" y="10800"/>
                    <a:pt x="5425" y="11368"/>
                  </a:cubicBezTo>
                  <a:cubicBezTo>
                    <a:pt x="7087" y="13074"/>
                    <a:pt x="6256" y="13642"/>
                    <a:pt x="5425" y="15347"/>
                  </a:cubicBezTo>
                  <a:cubicBezTo>
                    <a:pt x="5425" y="17053"/>
                    <a:pt x="7087" y="18758"/>
                    <a:pt x="7917" y="19895"/>
                  </a:cubicBezTo>
                  <a:cubicBezTo>
                    <a:pt x="10410" y="21600"/>
                    <a:pt x="11241" y="19895"/>
                    <a:pt x="12902" y="19895"/>
                  </a:cubicBezTo>
                  <a:cubicBezTo>
                    <a:pt x="14564" y="19895"/>
                    <a:pt x="15394" y="19326"/>
                    <a:pt x="16225" y="19326"/>
                  </a:cubicBezTo>
                  <a:cubicBezTo>
                    <a:pt x="17887" y="18758"/>
                    <a:pt x="18717" y="18758"/>
                    <a:pt x="20379" y="19326"/>
                  </a:cubicBezTo>
                  <a:cubicBezTo>
                    <a:pt x="19548" y="18189"/>
                    <a:pt x="18717" y="17053"/>
                    <a:pt x="17056" y="16484"/>
                  </a:cubicBezTo>
                  <a:cubicBezTo>
                    <a:pt x="16225" y="15347"/>
                    <a:pt x="17887" y="16484"/>
                    <a:pt x="17056" y="1648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8" name="Shape 1513">
              <a:extLst>
                <a:ext uri="{FF2B5EF4-FFF2-40B4-BE49-F238E27FC236}">
                  <a16:creationId xmlns:a16="http://schemas.microsoft.com/office/drawing/2014/main" xmlns="" id="{BE6C2F8A-AB08-4A3B-90C2-065E9E5B7DE5}"/>
                </a:ext>
              </a:extLst>
            </p:cNvPr>
            <p:cNvSpPr/>
            <p:nvPr/>
          </p:nvSpPr>
          <p:spPr>
            <a:xfrm>
              <a:off x="3609513" y="3551828"/>
              <a:ext cx="141208" cy="147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812" extrusionOk="0">
                  <a:moveTo>
                    <a:pt x="17934" y="6574"/>
                  </a:moveTo>
                  <a:cubicBezTo>
                    <a:pt x="17934" y="4696"/>
                    <a:pt x="19897" y="2817"/>
                    <a:pt x="20879" y="1878"/>
                  </a:cubicBezTo>
                  <a:cubicBezTo>
                    <a:pt x="17934" y="939"/>
                    <a:pt x="13024" y="0"/>
                    <a:pt x="11061" y="1878"/>
                  </a:cubicBezTo>
                  <a:cubicBezTo>
                    <a:pt x="9097" y="2817"/>
                    <a:pt x="8115" y="939"/>
                    <a:pt x="8115" y="0"/>
                  </a:cubicBezTo>
                  <a:cubicBezTo>
                    <a:pt x="7134" y="0"/>
                    <a:pt x="6152" y="1878"/>
                    <a:pt x="4188" y="939"/>
                  </a:cubicBezTo>
                  <a:cubicBezTo>
                    <a:pt x="4188" y="1878"/>
                    <a:pt x="6152" y="5635"/>
                    <a:pt x="3206" y="5635"/>
                  </a:cubicBezTo>
                  <a:cubicBezTo>
                    <a:pt x="1243" y="6574"/>
                    <a:pt x="-721" y="7513"/>
                    <a:pt x="261" y="9391"/>
                  </a:cubicBezTo>
                  <a:cubicBezTo>
                    <a:pt x="1243" y="11270"/>
                    <a:pt x="2224" y="12209"/>
                    <a:pt x="3206" y="14087"/>
                  </a:cubicBezTo>
                  <a:cubicBezTo>
                    <a:pt x="4188" y="15965"/>
                    <a:pt x="6152" y="17843"/>
                    <a:pt x="8115" y="20661"/>
                  </a:cubicBezTo>
                  <a:cubicBezTo>
                    <a:pt x="11061" y="21600"/>
                    <a:pt x="9097" y="17843"/>
                    <a:pt x="11061" y="17843"/>
                  </a:cubicBezTo>
                  <a:cubicBezTo>
                    <a:pt x="13024" y="17843"/>
                    <a:pt x="14006" y="17843"/>
                    <a:pt x="14988" y="16904"/>
                  </a:cubicBezTo>
                  <a:cubicBezTo>
                    <a:pt x="15970" y="16904"/>
                    <a:pt x="15970" y="18783"/>
                    <a:pt x="17934" y="17843"/>
                  </a:cubicBezTo>
                  <a:cubicBezTo>
                    <a:pt x="18915" y="15965"/>
                    <a:pt x="19897" y="15026"/>
                    <a:pt x="18915" y="13148"/>
                  </a:cubicBezTo>
                  <a:cubicBezTo>
                    <a:pt x="18915" y="11270"/>
                    <a:pt x="17934" y="8452"/>
                    <a:pt x="17934" y="657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9" name="Shape 1514">
              <a:extLst>
                <a:ext uri="{FF2B5EF4-FFF2-40B4-BE49-F238E27FC236}">
                  <a16:creationId xmlns:a16="http://schemas.microsoft.com/office/drawing/2014/main" xmlns="" id="{876DCCD1-0EFA-4DA0-8A3E-9EB5E413C552}"/>
                </a:ext>
              </a:extLst>
            </p:cNvPr>
            <p:cNvSpPr/>
            <p:nvPr/>
          </p:nvSpPr>
          <p:spPr>
            <a:xfrm>
              <a:off x="3723752" y="3570892"/>
              <a:ext cx="105629" cy="10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23" extrusionOk="0">
                  <a:moveTo>
                    <a:pt x="16200" y="4989"/>
                  </a:moveTo>
                  <a:cubicBezTo>
                    <a:pt x="13500" y="2589"/>
                    <a:pt x="10800" y="189"/>
                    <a:pt x="6750" y="189"/>
                  </a:cubicBezTo>
                  <a:cubicBezTo>
                    <a:pt x="4050" y="-1011"/>
                    <a:pt x="0" y="3789"/>
                    <a:pt x="1350" y="6189"/>
                  </a:cubicBezTo>
                  <a:cubicBezTo>
                    <a:pt x="1350" y="8589"/>
                    <a:pt x="2700" y="10989"/>
                    <a:pt x="2700" y="13389"/>
                  </a:cubicBezTo>
                  <a:cubicBezTo>
                    <a:pt x="4050" y="15789"/>
                    <a:pt x="1350" y="18189"/>
                    <a:pt x="0" y="19389"/>
                  </a:cubicBezTo>
                  <a:cubicBezTo>
                    <a:pt x="1350" y="20589"/>
                    <a:pt x="4050" y="19389"/>
                    <a:pt x="5400" y="19389"/>
                  </a:cubicBezTo>
                  <a:cubicBezTo>
                    <a:pt x="8100" y="19389"/>
                    <a:pt x="9450" y="20589"/>
                    <a:pt x="12150" y="19389"/>
                  </a:cubicBezTo>
                  <a:cubicBezTo>
                    <a:pt x="16200" y="18189"/>
                    <a:pt x="17550" y="10989"/>
                    <a:pt x="21600" y="8589"/>
                  </a:cubicBezTo>
                  <a:cubicBezTo>
                    <a:pt x="18900" y="7389"/>
                    <a:pt x="17550" y="6189"/>
                    <a:pt x="16200" y="4989"/>
                  </a:cubicBezTo>
                  <a:cubicBezTo>
                    <a:pt x="13500" y="3789"/>
                    <a:pt x="17550" y="6189"/>
                    <a:pt x="16200" y="498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0" name="Shape 1515">
              <a:extLst>
                <a:ext uri="{FF2B5EF4-FFF2-40B4-BE49-F238E27FC236}">
                  <a16:creationId xmlns:a16="http://schemas.microsoft.com/office/drawing/2014/main" xmlns="" id="{BF4A33FD-DFAB-4A86-A865-BFAB78CCBF08}"/>
                </a:ext>
              </a:extLst>
            </p:cNvPr>
            <p:cNvSpPr/>
            <p:nvPr/>
          </p:nvSpPr>
          <p:spPr>
            <a:xfrm>
              <a:off x="2785943" y="3342786"/>
              <a:ext cx="515634" cy="55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512" extrusionOk="0">
                  <a:moveTo>
                    <a:pt x="20377" y="12255"/>
                  </a:moveTo>
                  <a:cubicBezTo>
                    <a:pt x="21444" y="11483"/>
                    <a:pt x="20111" y="10712"/>
                    <a:pt x="20111" y="9941"/>
                  </a:cubicBezTo>
                  <a:cubicBezTo>
                    <a:pt x="20111" y="9426"/>
                    <a:pt x="20644" y="8912"/>
                    <a:pt x="20644" y="8398"/>
                  </a:cubicBezTo>
                  <a:cubicBezTo>
                    <a:pt x="20911" y="7626"/>
                    <a:pt x="19844" y="8141"/>
                    <a:pt x="19577" y="8141"/>
                  </a:cubicBezTo>
                  <a:cubicBezTo>
                    <a:pt x="19311" y="8141"/>
                    <a:pt x="19044" y="8141"/>
                    <a:pt x="18777" y="8141"/>
                  </a:cubicBezTo>
                  <a:cubicBezTo>
                    <a:pt x="18511" y="8141"/>
                    <a:pt x="18511" y="8398"/>
                    <a:pt x="18244" y="8398"/>
                  </a:cubicBezTo>
                  <a:cubicBezTo>
                    <a:pt x="17977" y="8398"/>
                    <a:pt x="17711" y="7626"/>
                    <a:pt x="17444" y="7626"/>
                  </a:cubicBezTo>
                  <a:cubicBezTo>
                    <a:pt x="16911" y="6598"/>
                    <a:pt x="16377" y="7112"/>
                    <a:pt x="15311" y="7112"/>
                  </a:cubicBezTo>
                  <a:cubicBezTo>
                    <a:pt x="14777" y="7112"/>
                    <a:pt x="14511" y="7112"/>
                    <a:pt x="14244" y="6598"/>
                  </a:cubicBezTo>
                  <a:cubicBezTo>
                    <a:pt x="13977" y="6083"/>
                    <a:pt x="14777" y="5569"/>
                    <a:pt x="13977" y="5055"/>
                  </a:cubicBezTo>
                  <a:cubicBezTo>
                    <a:pt x="13711" y="4798"/>
                    <a:pt x="13711" y="4283"/>
                    <a:pt x="13177" y="4283"/>
                  </a:cubicBezTo>
                  <a:cubicBezTo>
                    <a:pt x="12644" y="4283"/>
                    <a:pt x="12911" y="4283"/>
                    <a:pt x="13177" y="3769"/>
                  </a:cubicBezTo>
                  <a:cubicBezTo>
                    <a:pt x="13444" y="3255"/>
                    <a:pt x="13177" y="2741"/>
                    <a:pt x="13444" y="2226"/>
                  </a:cubicBezTo>
                  <a:cubicBezTo>
                    <a:pt x="13711" y="1712"/>
                    <a:pt x="14244" y="1455"/>
                    <a:pt x="14777" y="1198"/>
                  </a:cubicBezTo>
                  <a:cubicBezTo>
                    <a:pt x="15044" y="941"/>
                    <a:pt x="15577" y="941"/>
                    <a:pt x="15844" y="426"/>
                  </a:cubicBezTo>
                  <a:cubicBezTo>
                    <a:pt x="15844" y="-88"/>
                    <a:pt x="14777" y="-88"/>
                    <a:pt x="14777" y="169"/>
                  </a:cubicBezTo>
                  <a:cubicBezTo>
                    <a:pt x="14244" y="683"/>
                    <a:pt x="13444" y="1455"/>
                    <a:pt x="12644" y="1455"/>
                  </a:cubicBezTo>
                  <a:cubicBezTo>
                    <a:pt x="11844" y="1455"/>
                    <a:pt x="11844" y="1455"/>
                    <a:pt x="11577" y="1969"/>
                  </a:cubicBezTo>
                  <a:cubicBezTo>
                    <a:pt x="11311" y="2483"/>
                    <a:pt x="11311" y="1712"/>
                    <a:pt x="10777" y="1712"/>
                  </a:cubicBezTo>
                  <a:cubicBezTo>
                    <a:pt x="9711" y="1969"/>
                    <a:pt x="10244" y="3512"/>
                    <a:pt x="9444" y="4026"/>
                  </a:cubicBezTo>
                  <a:cubicBezTo>
                    <a:pt x="9177" y="4283"/>
                    <a:pt x="8644" y="4541"/>
                    <a:pt x="8377" y="5055"/>
                  </a:cubicBezTo>
                  <a:cubicBezTo>
                    <a:pt x="8377" y="5055"/>
                    <a:pt x="8377" y="5826"/>
                    <a:pt x="8111" y="5826"/>
                  </a:cubicBezTo>
                  <a:cubicBezTo>
                    <a:pt x="7844" y="5312"/>
                    <a:pt x="7577" y="5055"/>
                    <a:pt x="7311" y="4798"/>
                  </a:cubicBezTo>
                  <a:cubicBezTo>
                    <a:pt x="7044" y="4283"/>
                    <a:pt x="6777" y="4283"/>
                    <a:pt x="6511" y="4283"/>
                  </a:cubicBezTo>
                  <a:cubicBezTo>
                    <a:pt x="5444" y="4026"/>
                    <a:pt x="4911" y="3255"/>
                    <a:pt x="3844" y="4026"/>
                  </a:cubicBezTo>
                  <a:cubicBezTo>
                    <a:pt x="3311" y="4283"/>
                    <a:pt x="2244" y="5055"/>
                    <a:pt x="1711" y="4541"/>
                  </a:cubicBezTo>
                  <a:cubicBezTo>
                    <a:pt x="1444" y="4283"/>
                    <a:pt x="1177" y="4283"/>
                    <a:pt x="911" y="4026"/>
                  </a:cubicBezTo>
                  <a:cubicBezTo>
                    <a:pt x="377" y="4026"/>
                    <a:pt x="644" y="3512"/>
                    <a:pt x="111" y="4026"/>
                  </a:cubicBezTo>
                  <a:cubicBezTo>
                    <a:pt x="-156" y="4283"/>
                    <a:pt x="111" y="4283"/>
                    <a:pt x="377" y="4541"/>
                  </a:cubicBezTo>
                  <a:cubicBezTo>
                    <a:pt x="377" y="4798"/>
                    <a:pt x="111" y="5055"/>
                    <a:pt x="111" y="5312"/>
                  </a:cubicBezTo>
                  <a:cubicBezTo>
                    <a:pt x="644" y="5312"/>
                    <a:pt x="1177" y="5569"/>
                    <a:pt x="1444" y="5569"/>
                  </a:cubicBezTo>
                  <a:cubicBezTo>
                    <a:pt x="1711" y="5826"/>
                    <a:pt x="1977" y="5826"/>
                    <a:pt x="1977" y="6083"/>
                  </a:cubicBezTo>
                  <a:cubicBezTo>
                    <a:pt x="2244" y="6341"/>
                    <a:pt x="2244" y="6083"/>
                    <a:pt x="2511" y="6083"/>
                  </a:cubicBezTo>
                  <a:cubicBezTo>
                    <a:pt x="2511" y="5826"/>
                    <a:pt x="2511" y="6598"/>
                    <a:pt x="2777" y="6598"/>
                  </a:cubicBezTo>
                  <a:cubicBezTo>
                    <a:pt x="3044" y="6855"/>
                    <a:pt x="3311" y="6598"/>
                    <a:pt x="3844" y="6341"/>
                  </a:cubicBezTo>
                  <a:cubicBezTo>
                    <a:pt x="4111" y="6341"/>
                    <a:pt x="3311" y="5826"/>
                    <a:pt x="3311" y="5826"/>
                  </a:cubicBezTo>
                  <a:cubicBezTo>
                    <a:pt x="3311" y="5569"/>
                    <a:pt x="4111" y="5055"/>
                    <a:pt x="4111" y="4798"/>
                  </a:cubicBezTo>
                  <a:cubicBezTo>
                    <a:pt x="4377" y="4541"/>
                    <a:pt x="4911" y="4283"/>
                    <a:pt x="5177" y="4541"/>
                  </a:cubicBezTo>
                  <a:cubicBezTo>
                    <a:pt x="5444" y="4541"/>
                    <a:pt x="5977" y="4798"/>
                    <a:pt x="5977" y="4798"/>
                  </a:cubicBezTo>
                  <a:cubicBezTo>
                    <a:pt x="5977" y="5055"/>
                    <a:pt x="5977" y="5055"/>
                    <a:pt x="6244" y="5055"/>
                  </a:cubicBezTo>
                  <a:cubicBezTo>
                    <a:pt x="6244" y="5312"/>
                    <a:pt x="5977" y="5569"/>
                    <a:pt x="5977" y="5569"/>
                  </a:cubicBezTo>
                  <a:cubicBezTo>
                    <a:pt x="5977" y="5826"/>
                    <a:pt x="6511" y="6341"/>
                    <a:pt x="6511" y="6598"/>
                  </a:cubicBezTo>
                  <a:cubicBezTo>
                    <a:pt x="7044" y="7369"/>
                    <a:pt x="7577" y="7369"/>
                    <a:pt x="7577" y="8398"/>
                  </a:cubicBezTo>
                  <a:cubicBezTo>
                    <a:pt x="7577" y="9169"/>
                    <a:pt x="7577" y="9941"/>
                    <a:pt x="7311" y="10712"/>
                  </a:cubicBezTo>
                  <a:cubicBezTo>
                    <a:pt x="7311" y="10969"/>
                    <a:pt x="7844" y="10969"/>
                    <a:pt x="7844" y="11226"/>
                  </a:cubicBezTo>
                  <a:cubicBezTo>
                    <a:pt x="7577" y="11483"/>
                    <a:pt x="7311" y="11741"/>
                    <a:pt x="7311" y="11998"/>
                  </a:cubicBezTo>
                  <a:cubicBezTo>
                    <a:pt x="7044" y="12255"/>
                    <a:pt x="7044" y="12769"/>
                    <a:pt x="6777" y="12769"/>
                  </a:cubicBezTo>
                  <a:cubicBezTo>
                    <a:pt x="6244" y="13026"/>
                    <a:pt x="5711" y="12769"/>
                    <a:pt x="5711" y="13541"/>
                  </a:cubicBezTo>
                  <a:cubicBezTo>
                    <a:pt x="5711" y="14055"/>
                    <a:pt x="4911" y="14055"/>
                    <a:pt x="5711" y="14312"/>
                  </a:cubicBezTo>
                  <a:cubicBezTo>
                    <a:pt x="5977" y="14569"/>
                    <a:pt x="6244" y="14569"/>
                    <a:pt x="6777" y="14826"/>
                  </a:cubicBezTo>
                  <a:cubicBezTo>
                    <a:pt x="7044" y="15083"/>
                    <a:pt x="7311" y="15341"/>
                    <a:pt x="7577" y="15598"/>
                  </a:cubicBezTo>
                  <a:cubicBezTo>
                    <a:pt x="8111" y="15855"/>
                    <a:pt x="8377" y="15598"/>
                    <a:pt x="8911" y="15598"/>
                  </a:cubicBezTo>
                  <a:cubicBezTo>
                    <a:pt x="9177" y="15598"/>
                    <a:pt x="9444" y="15855"/>
                    <a:pt x="9977" y="16112"/>
                  </a:cubicBezTo>
                  <a:cubicBezTo>
                    <a:pt x="10244" y="16112"/>
                    <a:pt x="10511" y="16112"/>
                    <a:pt x="10777" y="16369"/>
                  </a:cubicBezTo>
                  <a:cubicBezTo>
                    <a:pt x="11577" y="16883"/>
                    <a:pt x="12111" y="17398"/>
                    <a:pt x="12644" y="18169"/>
                  </a:cubicBezTo>
                  <a:cubicBezTo>
                    <a:pt x="12911" y="18941"/>
                    <a:pt x="13177" y="19198"/>
                    <a:pt x="14244" y="19455"/>
                  </a:cubicBezTo>
                  <a:cubicBezTo>
                    <a:pt x="14511" y="19455"/>
                    <a:pt x="14777" y="19198"/>
                    <a:pt x="15044" y="18941"/>
                  </a:cubicBezTo>
                  <a:cubicBezTo>
                    <a:pt x="15311" y="18941"/>
                    <a:pt x="15577" y="19455"/>
                    <a:pt x="15844" y="19198"/>
                  </a:cubicBezTo>
                  <a:cubicBezTo>
                    <a:pt x="16377" y="18941"/>
                    <a:pt x="16911" y="19198"/>
                    <a:pt x="17177" y="19455"/>
                  </a:cubicBezTo>
                  <a:cubicBezTo>
                    <a:pt x="17177" y="19712"/>
                    <a:pt x="16911" y="20226"/>
                    <a:pt x="16911" y="20483"/>
                  </a:cubicBezTo>
                  <a:cubicBezTo>
                    <a:pt x="16644" y="20741"/>
                    <a:pt x="16377" y="20741"/>
                    <a:pt x="16911" y="20998"/>
                  </a:cubicBezTo>
                  <a:cubicBezTo>
                    <a:pt x="16911" y="20998"/>
                    <a:pt x="17444" y="21512"/>
                    <a:pt x="17177" y="21512"/>
                  </a:cubicBezTo>
                  <a:cubicBezTo>
                    <a:pt x="17711" y="21512"/>
                    <a:pt x="17977" y="18683"/>
                    <a:pt x="18244" y="18169"/>
                  </a:cubicBezTo>
                  <a:cubicBezTo>
                    <a:pt x="18244" y="17141"/>
                    <a:pt x="17444" y="16883"/>
                    <a:pt x="17177" y="16112"/>
                  </a:cubicBezTo>
                  <a:cubicBezTo>
                    <a:pt x="17177" y="15598"/>
                    <a:pt x="17177" y="15341"/>
                    <a:pt x="17444" y="15341"/>
                  </a:cubicBezTo>
                  <a:cubicBezTo>
                    <a:pt x="17711" y="15341"/>
                    <a:pt x="18511" y="15083"/>
                    <a:pt x="18511" y="14826"/>
                  </a:cubicBezTo>
                  <a:cubicBezTo>
                    <a:pt x="18244" y="14826"/>
                    <a:pt x="17711" y="14826"/>
                    <a:pt x="17711" y="14569"/>
                  </a:cubicBezTo>
                  <a:cubicBezTo>
                    <a:pt x="17444" y="14569"/>
                    <a:pt x="17444" y="14055"/>
                    <a:pt x="17444" y="14055"/>
                  </a:cubicBezTo>
                  <a:cubicBezTo>
                    <a:pt x="17977" y="14055"/>
                    <a:pt x="18511" y="14055"/>
                    <a:pt x="19044" y="14055"/>
                  </a:cubicBezTo>
                  <a:cubicBezTo>
                    <a:pt x="19311" y="14055"/>
                    <a:pt x="20911" y="13283"/>
                    <a:pt x="20911" y="13541"/>
                  </a:cubicBezTo>
                  <a:cubicBezTo>
                    <a:pt x="20911" y="13026"/>
                    <a:pt x="20111" y="12255"/>
                    <a:pt x="20377" y="12255"/>
                  </a:cubicBezTo>
                  <a:cubicBezTo>
                    <a:pt x="20644" y="11998"/>
                    <a:pt x="20111" y="12255"/>
                    <a:pt x="20377" y="1225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1" name="Shape 1516">
              <a:extLst>
                <a:ext uri="{FF2B5EF4-FFF2-40B4-BE49-F238E27FC236}">
                  <a16:creationId xmlns:a16="http://schemas.microsoft.com/office/drawing/2014/main" xmlns="" id="{AFDAB547-A0F6-43AE-9083-E9E0C2C87D8A}"/>
                </a:ext>
              </a:extLst>
            </p:cNvPr>
            <p:cNvSpPr/>
            <p:nvPr/>
          </p:nvSpPr>
          <p:spPr>
            <a:xfrm>
              <a:off x="2854005" y="3711436"/>
              <a:ext cx="180631" cy="21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051" extrusionOk="0">
                  <a:moveTo>
                    <a:pt x="15429" y="3927"/>
                  </a:moveTo>
                  <a:cubicBezTo>
                    <a:pt x="13886" y="3927"/>
                    <a:pt x="13114" y="2618"/>
                    <a:pt x="11571" y="1964"/>
                  </a:cubicBezTo>
                  <a:cubicBezTo>
                    <a:pt x="10800" y="1309"/>
                    <a:pt x="9257" y="0"/>
                    <a:pt x="7714" y="0"/>
                  </a:cubicBezTo>
                  <a:cubicBezTo>
                    <a:pt x="7714" y="1964"/>
                    <a:pt x="3086" y="655"/>
                    <a:pt x="3086" y="2618"/>
                  </a:cubicBezTo>
                  <a:cubicBezTo>
                    <a:pt x="3086" y="3927"/>
                    <a:pt x="3086" y="3927"/>
                    <a:pt x="2314" y="4582"/>
                  </a:cubicBezTo>
                  <a:cubicBezTo>
                    <a:pt x="771" y="5236"/>
                    <a:pt x="1543" y="5891"/>
                    <a:pt x="1543" y="6545"/>
                  </a:cubicBezTo>
                  <a:cubicBezTo>
                    <a:pt x="1543" y="7200"/>
                    <a:pt x="771" y="7855"/>
                    <a:pt x="0" y="8509"/>
                  </a:cubicBezTo>
                  <a:cubicBezTo>
                    <a:pt x="0" y="8509"/>
                    <a:pt x="0" y="9164"/>
                    <a:pt x="0" y="9818"/>
                  </a:cubicBezTo>
                  <a:cubicBezTo>
                    <a:pt x="771" y="10473"/>
                    <a:pt x="0" y="11127"/>
                    <a:pt x="0" y="11782"/>
                  </a:cubicBezTo>
                  <a:cubicBezTo>
                    <a:pt x="0" y="11782"/>
                    <a:pt x="771" y="13745"/>
                    <a:pt x="1543" y="13091"/>
                  </a:cubicBezTo>
                  <a:cubicBezTo>
                    <a:pt x="3086" y="13091"/>
                    <a:pt x="3086" y="11782"/>
                    <a:pt x="3857" y="11782"/>
                  </a:cubicBezTo>
                  <a:cubicBezTo>
                    <a:pt x="3086" y="11782"/>
                    <a:pt x="4629" y="13091"/>
                    <a:pt x="3857" y="13091"/>
                  </a:cubicBezTo>
                  <a:cubicBezTo>
                    <a:pt x="3857" y="14400"/>
                    <a:pt x="3857" y="15055"/>
                    <a:pt x="2314" y="15709"/>
                  </a:cubicBezTo>
                  <a:cubicBezTo>
                    <a:pt x="2314" y="15709"/>
                    <a:pt x="3086" y="17018"/>
                    <a:pt x="2314" y="17018"/>
                  </a:cubicBezTo>
                  <a:cubicBezTo>
                    <a:pt x="2314" y="17673"/>
                    <a:pt x="1543" y="17673"/>
                    <a:pt x="2314" y="18327"/>
                  </a:cubicBezTo>
                  <a:cubicBezTo>
                    <a:pt x="3857" y="18982"/>
                    <a:pt x="4629" y="18982"/>
                    <a:pt x="6171" y="20945"/>
                  </a:cubicBezTo>
                  <a:cubicBezTo>
                    <a:pt x="6943" y="21600"/>
                    <a:pt x="7714" y="18982"/>
                    <a:pt x="8486" y="18982"/>
                  </a:cubicBezTo>
                  <a:cubicBezTo>
                    <a:pt x="9257" y="17018"/>
                    <a:pt x="10029" y="15055"/>
                    <a:pt x="12343" y="14400"/>
                  </a:cubicBezTo>
                  <a:cubicBezTo>
                    <a:pt x="13886" y="13745"/>
                    <a:pt x="15429" y="13745"/>
                    <a:pt x="16971" y="12436"/>
                  </a:cubicBezTo>
                  <a:cubicBezTo>
                    <a:pt x="18514" y="11782"/>
                    <a:pt x="20057" y="10473"/>
                    <a:pt x="20829" y="8509"/>
                  </a:cubicBezTo>
                  <a:cubicBezTo>
                    <a:pt x="20829" y="7200"/>
                    <a:pt x="21600" y="6545"/>
                    <a:pt x="20829" y="5236"/>
                  </a:cubicBezTo>
                  <a:cubicBezTo>
                    <a:pt x="20057" y="4582"/>
                    <a:pt x="19286" y="3927"/>
                    <a:pt x="18514" y="3273"/>
                  </a:cubicBezTo>
                  <a:cubicBezTo>
                    <a:pt x="17743" y="3273"/>
                    <a:pt x="16200" y="3927"/>
                    <a:pt x="15429" y="392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2" name="Shape 1517">
              <a:extLst>
                <a:ext uri="{FF2B5EF4-FFF2-40B4-BE49-F238E27FC236}">
                  <a16:creationId xmlns:a16="http://schemas.microsoft.com/office/drawing/2014/main" xmlns="" id="{CB8AFA95-CC4B-4F51-AA8B-600D331DF561}"/>
                </a:ext>
              </a:extLst>
            </p:cNvPr>
            <p:cNvSpPr/>
            <p:nvPr/>
          </p:nvSpPr>
          <p:spPr>
            <a:xfrm>
              <a:off x="2843384" y="3751900"/>
              <a:ext cx="412909" cy="617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271" extrusionOk="0">
                  <a:moveTo>
                    <a:pt x="18746" y="4775"/>
                  </a:moveTo>
                  <a:cubicBezTo>
                    <a:pt x="17396" y="4320"/>
                    <a:pt x="19421" y="3411"/>
                    <a:pt x="18409" y="3183"/>
                  </a:cubicBezTo>
                  <a:cubicBezTo>
                    <a:pt x="17734" y="2728"/>
                    <a:pt x="17059" y="2956"/>
                    <a:pt x="16384" y="2956"/>
                  </a:cubicBezTo>
                  <a:cubicBezTo>
                    <a:pt x="15709" y="2728"/>
                    <a:pt x="15709" y="3183"/>
                    <a:pt x="15034" y="3183"/>
                  </a:cubicBezTo>
                  <a:cubicBezTo>
                    <a:pt x="14359" y="2956"/>
                    <a:pt x="13684" y="2956"/>
                    <a:pt x="13346" y="2501"/>
                  </a:cubicBezTo>
                  <a:cubicBezTo>
                    <a:pt x="13009" y="2274"/>
                    <a:pt x="12671" y="1592"/>
                    <a:pt x="12334" y="1364"/>
                  </a:cubicBezTo>
                  <a:cubicBezTo>
                    <a:pt x="11659" y="1137"/>
                    <a:pt x="11321" y="682"/>
                    <a:pt x="10646" y="455"/>
                  </a:cubicBezTo>
                  <a:cubicBezTo>
                    <a:pt x="10309" y="0"/>
                    <a:pt x="9634" y="227"/>
                    <a:pt x="8959" y="0"/>
                  </a:cubicBezTo>
                  <a:cubicBezTo>
                    <a:pt x="9634" y="455"/>
                    <a:pt x="9971" y="682"/>
                    <a:pt x="9971" y="1137"/>
                  </a:cubicBezTo>
                  <a:cubicBezTo>
                    <a:pt x="9634" y="1592"/>
                    <a:pt x="9634" y="2046"/>
                    <a:pt x="8959" y="2274"/>
                  </a:cubicBezTo>
                  <a:cubicBezTo>
                    <a:pt x="8284" y="2728"/>
                    <a:pt x="7946" y="3183"/>
                    <a:pt x="7272" y="3183"/>
                  </a:cubicBezTo>
                  <a:cubicBezTo>
                    <a:pt x="6596" y="3411"/>
                    <a:pt x="5922" y="3411"/>
                    <a:pt x="5247" y="3865"/>
                  </a:cubicBezTo>
                  <a:cubicBezTo>
                    <a:pt x="4909" y="4093"/>
                    <a:pt x="3559" y="6139"/>
                    <a:pt x="3222" y="5912"/>
                  </a:cubicBezTo>
                  <a:cubicBezTo>
                    <a:pt x="2547" y="5229"/>
                    <a:pt x="2209" y="5229"/>
                    <a:pt x="1534" y="5002"/>
                  </a:cubicBezTo>
                  <a:cubicBezTo>
                    <a:pt x="1197" y="5002"/>
                    <a:pt x="1197" y="5002"/>
                    <a:pt x="1534" y="4775"/>
                  </a:cubicBezTo>
                  <a:cubicBezTo>
                    <a:pt x="1872" y="4547"/>
                    <a:pt x="1872" y="4320"/>
                    <a:pt x="1534" y="4093"/>
                  </a:cubicBezTo>
                  <a:cubicBezTo>
                    <a:pt x="859" y="4320"/>
                    <a:pt x="-491" y="5229"/>
                    <a:pt x="184" y="5912"/>
                  </a:cubicBezTo>
                  <a:cubicBezTo>
                    <a:pt x="184" y="5912"/>
                    <a:pt x="859" y="6594"/>
                    <a:pt x="522" y="6821"/>
                  </a:cubicBezTo>
                  <a:cubicBezTo>
                    <a:pt x="184" y="6821"/>
                    <a:pt x="-153" y="7048"/>
                    <a:pt x="522" y="7276"/>
                  </a:cubicBezTo>
                  <a:cubicBezTo>
                    <a:pt x="2209" y="7958"/>
                    <a:pt x="3559" y="9322"/>
                    <a:pt x="4234" y="10686"/>
                  </a:cubicBezTo>
                  <a:cubicBezTo>
                    <a:pt x="5247" y="11823"/>
                    <a:pt x="5922" y="13187"/>
                    <a:pt x="7272" y="14324"/>
                  </a:cubicBezTo>
                  <a:cubicBezTo>
                    <a:pt x="7609" y="14779"/>
                    <a:pt x="8284" y="15234"/>
                    <a:pt x="8284" y="15916"/>
                  </a:cubicBezTo>
                  <a:cubicBezTo>
                    <a:pt x="8284" y="16143"/>
                    <a:pt x="7946" y="15916"/>
                    <a:pt x="7946" y="16143"/>
                  </a:cubicBezTo>
                  <a:cubicBezTo>
                    <a:pt x="8284" y="16371"/>
                    <a:pt x="8621" y="16598"/>
                    <a:pt x="8959" y="16825"/>
                  </a:cubicBezTo>
                  <a:cubicBezTo>
                    <a:pt x="9296" y="17280"/>
                    <a:pt x="9634" y="17735"/>
                    <a:pt x="10309" y="17962"/>
                  </a:cubicBezTo>
                  <a:cubicBezTo>
                    <a:pt x="11321" y="18189"/>
                    <a:pt x="12334" y="18644"/>
                    <a:pt x="13346" y="18872"/>
                  </a:cubicBezTo>
                  <a:cubicBezTo>
                    <a:pt x="14021" y="19099"/>
                    <a:pt x="14696" y="19554"/>
                    <a:pt x="15709" y="19781"/>
                  </a:cubicBezTo>
                  <a:cubicBezTo>
                    <a:pt x="16384" y="20236"/>
                    <a:pt x="17059" y="20691"/>
                    <a:pt x="17734" y="21145"/>
                  </a:cubicBezTo>
                  <a:cubicBezTo>
                    <a:pt x="19084" y="21600"/>
                    <a:pt x="18746" y="20691"/>
                    <a:pt x="19421" y="20463"/>
                  </a:cubicBezTo>
                  <a:cubicBezTo>
                    <a:pt x="19759" y="20236"/>
                    <a:pt x="19759" y="19781"/>
                    <a:pt x="20096" y="19554"/>
                  </a:cubicBezTo>
                  <a:cubicBezTo>
                    <a:pt x="20096" y="19326"/>
                    <a:pt x="21109" y="18872"/>
                    <a:pt x="20771" y="18644"/>
                  </a:cubicBezTo>
                  <a:cubicBezTo>
                    <a:pt x="20096" y="18417"/>
                    <a:pt x="19759" y="18417"/>
                    <a:pt x="20096" y="17735"/>
                  </a:cubicBezTo>
                  <a:cubicBezTo>
                    <a:pt x="20096" y="17507"/>
                    <a:pt x="20096" y="17280"/>
                    <a:pt x="20096" y="17280"/>
                  </a:cubicBezTo>
                  <a:cubicBezTo>
                    <a:pt x="20434" y="17053"/>
                    <a:pt x="20771" y="16825"/>
                    <a:pt x="20771" y="16825"/>
                  </a:cubicBezTo>
                  <a:cubicBezTo>
                    <a:pt x="21109" y="16143"/>
                    <a:pt x="20434" y="15006"/>
                    <a:pt x="21109" y="14552"/>
                  </a:cubicBezTo>
                  <a:cubicBezTo>
                    <a:pt x="21109" y="14324"/>
                    <a:pt x="20771" y="13869"/>
                    <a:pt x="20434" y="13415"/>
                  </a:cubicBezTo>
                  <a:cubicBezTo>
                    <a:pt x="20096" y="12733"/>
                    <a:pt x="19759" y="12733"/>
                    <a:pt x="18746" y="12960"/>
                  </a:cubicBezTo>
                  <a:cubicBezTo>
                    <a:pt x="17396" y="12960"/>
                    <a:pt x="18071" y="11368"/>
                    <a:pt x="18071" y="10914"/>
                  </a:cubicBezTo>
                  <a:cubicBezTo>
                    <a:pt x="17396" y="11141"/>
                    <a:pt x="17059" y="11596"/>
                    <a:pt x="16384" y="11596"/>
                  </a:cubicBezTo>
                  <a:cubicBezTo>
                    <a:pt x="16046" y="11596"/>
                    <a:pt x="15371" y="11596"/>
                    <a:pt x="15034" y="11596"/>
                  </a:cubicBezTo>
                  <a:cubicBezTo>
                    <a:pt x="14696" y="11368"/>
                    <a:pt x="14696" y="10914"/>
                    <a:pt x="14359" y="10914"/>
                  </a:cubicBezTo>
                  <a:cubicBezTo>
                    <a:pt x="13346" y="10914"/>
                    <a:pt x="13346" y="10004"/>
                    <a:pt x="13009" y="9549"/>
                  </a:cubicBezTo>
                  <a:cubicBezTo>
                    <a:pt x="12334" y="9095"/>
                    <a:pt x="11996" y="8413"/>
                    <a:pt x="12671" y="7958"/>
                  </a:cubicBezTo>
                  <a:cubicBezTo>
                    <a:pt x="13009" y="7731"/>
                    <a:pt x="13684" y="7731"/>
                    <a:pt x="13684" y="7503"/>
                  </a:cubicBezTo>
                  <a:cubicBezTo>
                    <a:pt x="13684" y="7276"/>
                    <a:pt x="13684" y="7048"/>
                    <a:pt x="13684" y="6821"/>
                  </a:cubicBezTo>
                  <a:cubicBezTo>
                    <a:pt x="13684" y="6139"/>
                    <a:pt x="13684" y="5912"/>
                    <a:pt x="14696" y="5684"/>
                  </a:cubicBezTo>
                  <a:cubicBezTo>
                    <a:pt x="15371" y="5457"/>
                    <a:pt x="15709" y="5457"/>
                    <a:pt x="16384" y="5457"/>
                  </a:cubicBezTo>
                  <a:cubicBezTo>
                    <a:pt x="16721" y="5457"/>
                    <a:pt x="17059" y="5229"/>
                    <a:pt x="17396" y="5002"/>
                  </a:cubicBezTo>
                  <a:cubicBezTo>
                    <a:pt x="17734" y="5002"/>
                    <a:pt x="19421" y="5229"/>
                    <a:pt x="18746" y="477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3" name="Shape 1518">
              <a:extLst>
                <a:ext uri="{FF2B5EF4-FFF2-40B4-BE49-F238E27FC236}">
                  <a16:creationId xmlns:a16="http://schemas.microsoft.com/office/drawing/2014/main" xmlns="" id="{38311885-1CA9-4A0A-9BB9-DF4A857AC4D9}"/>
                </a:ext>
              </a:extLst>
            </p:cNvPr>
            <p:cNvSpPr/>
            <p:nvPr/>
          </p:nvSpPr>
          <p:spPr>
            <a:xfrm>
              <a:off x="3020314" y="4338626"/>
              <a:ext cx="287669" cy="139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19636" y="2853"/>
                  </a:moveTo>
                  <a:cubicBezTo>
                    <a:pt x="18655" y="2751"/>
                    <a:pt x="19636" y="2242"/>
                    <a:pt x="18655" y="2038"/>
                  </a:cubicBezTo>
                  <a:cubicBezTo>
                    <a:pt x="18164" y="1936"/>
                    <a:pt x="17182" y="1630"/>
                    <a:pt x="17673" y="1426"/>
                  </a:cubicBezTo>
                  <a:cubicBezTo>
                    <a:pt x="18655" y="1325"/>
                    <a:pt x="17182" y="1325"/>
                    <a:pt x="17673" y="1223"/>
                  </a:cubicBezTo>
                  <a:cubicBezTo>
                    <a:pt x="18164" y="1121"/>
                    <a:pt x="17673" y="1019"/>
                    <a:pt x="17182" y="917"/>
                  </a:cubicBezTo>
                  <a:cubicBezTo>
                    <a:pt x="16691" y="815"/>
                    <a:pt x="16691" y="713"/>
                    <a:pt x="16691" y="509"/>
                  </a:cubicBezTo>
                  <a:cubicBezTo>
                    <a:pt x="16691" y="306"/>
                    <a:pt x="16200" y="204"/>
                    <a:pt x="15709" y="0"/>
                  </a:cubicBezTo>
                  <a:cubicBezTo>
                    <a:pt x="15218" y="102"/>
                    <a:pt x="14727" y="204"/>
                    <a:pt x="14727" y="306"/>
                  </a:cubicBezTo>
                  <a:cubicBezTo>
                    <a:pt x="14236" y="509"/>
                    <a:pt x="13255" y="408"/>
                    <a:pt x="13745" y="611"/>
                  </a:cubicBezTo>
                  <a:cubicBezTo>
                    <a:pt x="13745" y="917"/>
                    <a:pt x="13745" y="1223"/>
                    <a:pt x="13745" y="1528"/>
                  </a:cubicBezTo>
                  <a:cubicBezTo>
                    <a:pt x="13745" y="1936"/>
                    <a:pt x="14236" y="2445"/>
                    <a:pt x="13745" y="2853"/>
                  </a:cubicBezTo>
                  <a:cubicBezTo>
                    <a:pt x="13255" y="2955"/>
                    <a:pt x="12764" y="3057"/>
                    <a:pt x="12764" y="3158"/>
                  </a:cubicBezTo>
                  <a:cubicBezTo>
                    <a:pt x="12764" y="3362"/>
                    <a:pt x="13255" y="3566"/>
                    <a:pt x="13255" y="3770"/>
                  </a:cubicBezTo>
                  <a:cubicBezTo>
                    <a:pt x="13255" y="4381"/>
                    <a:pt x="12273" y="5094"/>
                    <a:pt x="11291" y="5706"/>
                  </a:cubicBezTo>
                  <a:cubicBezTo>
                    <a:pt x="10800" y="6011"/>
                    <a:pt x="10800" y="6215"/>
                    <a:pt x="11291" y="6521"/>
                  </a:cubicBezTo>
                  <a:cubicBezTo>
                    <a:pt x="11291" y="6725"/>
                    <a:pt x="11291" y="6826"/>
                    <a:pt x="10309" y="6928"/>
                  </a:cubicBezTo>
                  <a:cubicBezTo>
                    <a:pt x="9818" y="7030"/>
                    <a:pt x="10309" y="7132"/>
                    <a:pt x="10309" y="7234"/>
                  </a:cubicBezTo>
                  <a:cubicBezTo>
                    <a:pt x="10309" y="7540"/>
                    <a:pt x="10309" y="7845"/>
                    <a:pt x="10309" y="8151"/>
                  </a:cubicBezTo>
                  <a:cubicBezTo>
                    <a:pt x="10309" y="8253"/>
                    <a:pt x="10309" y="8457"/>
                    <a:pt x="10309" y="8558"/>
                  </a:cubicBezTo>
                  <a:cubicBezTo>
                    <a:pt x="9818" y="8660"/>
                    <a:pt x="10309" y="8864"/>
                    <a:pt x="9818" y="8966"/>
                  </a:cubicBezTo>
                  <a:cubicBezTo>
                    <a:pt x="8836" y="9475"/>
                    <a:pt x="7855" y="9985"/>
                    <a:pt x="6873" y="10494"/>
                  </a:cubicBezTo>
                  <a:cubicBezTo>
                    <a:pt x="6382" y="10800"/>
                    <a:pt x="4909" y="10902"/>
                    <a:pt x="5400" y="11208"/>
                  </a:cubicBezTo>
                  <a:cubicBezTo>
                    <a:pt x="5891" y="11513"/>
                    <a:pt x="6873" y="12023"/>
                    <a:pt x="5891" y="12430"/>
                  </a:cubicBezTo>
                  <a:cubicBezTo>
                    <a:pt x="4909" y="12634"/>
                    <a:pt x="3927" y="13143"/>
                    <a:pt x="4909" y="13449"/>
                  </a:cubicBezTo>
                  <a:cubicBezTo>
                    <a:pt x="5400" y="13653"/>
                    <a:pt x="5891" y="13653"/>
                    <a:pt x="6382" y="13551"/>
                  </a:cubicBezTo>
                  <a:cubicBezTo>
                    <a:pt x="6873" y="13449"/>
                    <a:pt x="8836" y="13449"/>
                    <a:pt x="8345" y="13551"/>
                  </a:cubicBezTo>
                  <a:cubicBezTo>
                    <a:pt x="8345" y="13551"/>
                    <a:pt x="7855" y="13551"/>
                    <a:pt x="7364" y="13653"/>
                  </a:cubicBezTo>
                  <a:cubicBezTo>
                    <a:pt x="7364" y="13755"/>
                    <a:pt x="7364" y="13755"/>
                    <a:pt x="7855" y="13857"/>
                  </a:cubicBezTo>
                  <a:cubicBezTo>
                    <a:pt x="7855" y="13857"/>
                    <a:pt x="7364" y="13958"/>
                    <a:pt x="7364" y="13958"/>
                  </a:cubicBezTo>
                  <a:cubicBezTo>
                    <a:pt x="6873" y="14162"/>
                    <a:pt x="6382" y="14570"/>
                    <a:pt x="6873" y="14774"/>
                  </a:cubicBezTo>
                  <a:cubicBezTo>
                    <a:pt x="6873" y="14875"/>
                    <a:pt x="6873" y="14875"/>
                    <a:pt x="6382" y="15079"/>
                  </a:cubicBezTo>
                  <a:cubicBezTo>
                    <a:pt x="5891" y="15181"/>
                    <a:pt x="6873" y="15181"/>
                    <a:pt x="7364" y="15283"/>
                  </a:cubicBezTo>
                  <a:cubicBezTo>
                    <a:pt x="7364" y="15283"/>
                    <a:pt x="7364" y="15283"/>
                    <a:pt x="6873" y="15385"/>
                  </a:cubicBezTo>
                  <a:cubicBezTo>
                    <a:pt x="6382" y="15385"/>
                    <a:pt x="5400" y="15487"/>
                    <a:pt x="6382" y="15487"/>
                  </a:cubicBezTo>
                  <a:cubicBezTo>
                    <a:pt x="5891" y="15589"/>
                    <a:pt x="6382" y="15894"/>
                    <a:pt x="6873" y="15894"/>
                  </a:cubicBezTo>
                  <a:cubicBezTo>
                    <a:pt x="6382" y="15894"/>
                    <a:pt x="4909" y="15792"/>
                    <a:pt x="5400" y="16098"/>
                  </a:cubicBezTo>
                  <a:cubicBezTo>
                    <a:pt x="5400" y="16098"/>
                    <a:pt x="5891" y="16608"/>
                    <a:pt x="4909" y="16506"/>
                  </a:cubicBezTo>
                  <a:cubicBezTo>
                    <a:pt x="4909" y="16506"/>
                    <a:pt x="3927" y="16302"/>
                    <a:pt x="3927" y="16200"/>
                  </a:cubicBezTo>
                  <a:cubicBezTo>
                    <a:pt x="2945" y="16098"/>
                    <a:pt x="3436" y="15996"/>
                    <a:pt x="2455" y="16098"/>
                  </a:cubicBezTo>
                  <a:cubicBezTo>
                    <a:pt x="2455" y="16098"/>
                    <a:pt x="1964" y="16200"/>
                    <a:pt x="1964" y="16200"/>
                  </a:cubicBezTo>
                  <a:cubicBezTo>
                    <a:pt x="1964" y="16302"/>
                    <a:pt x="2455" y="16302"/>
                    <a:pt x="1964" y="16404"/>
                  </a:cubicBezTo>
                  <a:cubicBezTo>
                    <a:pt x="1964" y="16506"/>
                    <a:pt x="0" y="16506"/>
                    <a:pt x="0" y="16709"/>
                  </a:cubicBezTo>
                  <a:cubicBezTo>
                    <a:pt x="0" y="16709"/>
                    <a:pt x="491" y="16811"/>
                    <a:pt x="982" y="16811"/>
                  </a:cubicBezTo>
                  <a:cubicBezTo>
                    <a:pt x="982" y="16811"/>
                    <a:pt x="491" y="16709"/>
                    <a:pt x="982" y="16608"/>
                  </a:cubicBezTo>
                  <a:cubicBezTo>
                    <a:pt x="982" y="16608"/>
                    <a:pt x="2455" y="16811"/>
                    <a:pt x="3436" y="16709"/>
                  </a:cubicBezTo>
                  <a:cubicBezTo>
                    <a:pt x="5400" y="16608"/>
                    <a:pt x="2455" y="17321"/>
                    <a:pt x="3436" y="17423"/>
                  </a:cubicBezTo>
                  <a:cubicBezTo>
                    <a:pt x="3927" y="17423"/>
                    <a:pt x="4909" y="17321"/>
                    <a:pt x="5400" y="17423"/>
                  </a:cubicBezTo>
                  <a:cubicBezTo>
                    <a:pt x="5891" y="17423"/>
                    <a:pt x="5891" y="17728"/>
                    <a:pt x="5400" y="17626"/>
                  </a:cubicBezTo>
                  <a:cubicBezTo>
                    <a:pt x="5400" y="17626"/>
                    <a:pt x="3927" y="17423"/>
                    <a:pt x="3927" y="17525"/>
                  </a:cubicBezTo>
                  <a:cubicBezTo>
                    <a:pt x="3436" y="17626"/>
                    <a:pt x="2945" y="17626"/>
                    <a:pt x="3436" y="17728"/>
                  </a:cubicBezTo>
                  <a:cubicBezTo>
                    <a:pt x="3436" y="17728"/>
                    <a:pt x="4418" y="17932"/>
                    <a:pt x="3927" y="17932"/>
                  </a:cubicBezTo>
                  <a:cubicBezTo>
                    <a:pt x="3436" y="17932"/>
                    <a:pt x="3436" y="18238"/>
                    <a:pt x="3436" y="18238"/>
                  </a:cubicBezTo>
                  <a:cubicBezTo>
                    <a:pt x="2945" y="18543"/>
                    <a:pt x="4418" y="18136"/>
                    <a:pt x="4418" y="18136"/>
                  </a:cubicBezTo>
                  <a:cubicBezTo>
                    <a:pt x="4418" y="18136"/>
                    <a:pt x="3927" y="18645"/>
                    <a:pt x="4418" y="18543"/>
                  </a:cubicBezTo>
                  <a:cubicBezTo>
                    <a:pt x="4418" y="18543"/>
                    <a:pt x="3927" y="18543"/>
                    <a:pt x="3927" y="18645"/>
                  </a:cubicBezTo>
                  <a:cubicBezTo>
                    <a:pt x="3436" y="18747"/>
                    <a:pt x="3927" y="18747"/>
                    <a:pt x="4418" y="18849"/>
                  </a:cubicBezTo>
                  <a:cubicBezTo>
                    <a:pt x="4418" y="18849"/>
                    <a:pt x="3436" y="18951"/>
                    <a:pt x="3436" y="18951"/>
                  </a:cubicBezTo>
                  <a:cubicBezTo>
                    <a:pt x="2945" y="18951"/>
                    <a:pt x="3436" y="18951"/>
                    <a:pt x="3436" y="19053"/>
                  </a:cubicBezTo>
                  <a:cubicBezTo>
                    <a:pt x="2945" y="19257"/>
                    <a:pt x="4909" y="19257"/>
                    <a:pt x="4909" y="19155"/>
                  </a:cubicBezTo>
                  <a:cubicBezTo>
                    <a:pt x="4909" y="19257"/>
                    <a:pt x="4418" y="19257"/>
                    <a:pt x="4909" y="19358"/>
                  </a:cubicBezTo>
                  <a:cubicBezTo>
                    <a:pt x="4909" y="19358"/>
                    <a:pt x="4909" y="19358"/>
                    <a:pt x="4909" y="19358"/>
                  </a:cubicBezTo>
                  <a:cubicBezTo>
                    <a:pt x="4909" y="19460"/>
                    <a:pt x="3927" y="19562"/>
                    <a:pt x="3927" y="19664"/>
                  </a:cubicBezTo>
                  <a:cubicBezTo>
                    <a:pt x="3436" y="19868"/>
                    <a:pt x="4909" y="19562"/>
                    <a:pt x="5400" y="19562"/>
                  </a:cubicBezTo>
                  <a:cubicBezTo>
                    <a:pt x="4909" y="19664"/>
                    <a:pt x="5400" y="19766"/>
                    <a:pt x="5400" y="19766"/>
                  </a:cubicBezTo>
                  <a:cubicBezTo>
                    <a:pt x="5400" y="19868"/>
                    <a:pt x="3927" y="19970"/>
                    <a:pt x="3927" y="19970"/>
                  </a:cubicBezTo>
                  <a:cubicBezTo>
                    <a:pt x="4909" y="20072"/>
                    <a:pt x="4909" y="19970"/>
                    <a:pt x="5400" y="20174"/>
                  </a:cubicBezTo>
                  <a:cubicBezTo>
                    <a:pt x="5891" y="20377"/>
                    <a:pt x="6873" y="19868"/>
                    <a:pt x="6382" y="19868"/>
                  </a:cubicBezTo>
                  <a:cubicBezTo>
                    <a:pt x="6873" y="19868"/>
                    <a:pt x="6873" y="19970"/>
                    <a:pt x="7364" y="20072"/>
                  </a:cubicBezTo>
                  <a:cubicBezTo>
                    <a:pt x="7364" y="20072"/>
                    <a:pt x="7364" y="19868"/>
                    <a:pt x="7364" y="19868"/>
                  </a:cubicBezTo>
                  <a:cubicBezTo>
                    <a:pt x="7364" y="19868"/>
                    <a:pt x="7364" y="20072"/>
                    <a:pt x="7364" y="20072"/>
                  </a:cubicBezTo>
                  <a:cubicBezTo>
                    <a:pt x="7855" y="19970"/>
                    <a:pt x="7855" y="19868"/>
                    <a:pt x="7855" y="19970"/>
                  </a:cubicBezTo>
                  <a:cubicBezTo>
                    <a:pt x="8345" y="19970"/>
                    <a:pt x="7855" y="20174"/>
                    <a:pt x="7855" y="20174"/>
                  </a:cubicBezTo>
                  <a:cubicBezTo>
                    <a:pt x="7364" y="20275"/>
                    <a:pt x="8345" y="20275"/>
                    <a:pt x="7855" y="20377"/>
                  </a:cubicBezTo>
                  <a:cubicBezTo>
                    <a:pt x="7364" y="20581"/>
                    <a:pt x="8345" y="20479"/>
                    <a:pt x="8836" y="20581"/>
                  </a:cubicBezTo>
                  <a:cubicBezTo>
                    <a:pt x="10309" y="20581"/>
                    <a:pt x="11782" y="20785"/>
                    <a:pt x="10309" y="20989"/>
                  </a:cubicBezTo>
                  <a:cubicBezTo>
                    <a:pt x="9818" y="21091"/>
                    <a:pt x="8345" y="20989"/>
                    <a:pt x="7855" y="21091"/>
                  </a:cubicBezTo>
                  <a:cubicBezTo>
                    <a:pt x="7364" y="21294"/>
                    <a:pt x="8836" y="21192"/>
                    <a:pt x="9327" y="21294"/>
                  </a:cubicBezTo>
                  <a:cubicBezTo>
                    <a:pt x="8836" y="21294"/>
                    <a:pt x="8836" y="21294"/>
                    <a:pt x="8836" y="21294"/>
                  </a:cubicBezTo>
                  <a:cubicBezTo>
                    <a:pt x="8836" y="21294"/>
                    <a:pt x="10800" y="21600"/>
                    <a:pt x="11782" y="21396"/>
                  </a:cubicBezTo>
                  <a:cubicBezTo>
                    <a:pt x="12273" y="21192"/>
                    <a:pt x="11291" y="20989"/>
                    <a:pt x="12273" y="20785"/>
                  </a:cubicBezTo>
                  <a:cubicBezTo>
                    <a:pt x="12764" y="20581"/>
                    <a:pt x="14236" y="20581"/>
                    <a:pt x="14727" y="20581"/>
                  </a:cubicBezTo>
                  <a:cubicBezTo>
                    <a:pt x="17182" y="20275"/>
                    <a:pt x="13745" y="20275"/>
                    <a:pt x="12764" y="20275"/>
                  </a:cubicBezTo>
                  <a:cubicBezTo>
                    <a:pt x="11782" y="20275"/>
                    <a:pt x="10309" y="20275"/>
                    <a:pt x="9327" y="20174"/>
                  </a:cubicBezTo>
                  <a:cubicBezTo>
                    <a:pt x="8345" y="19970"/>
                    <a:pt x="8345" y="19970"/>
                    <a:pt x="8345" y="19562"/>
                  </a:cubicBezTo>
                  <a:cubicBezTo>
                    <a:pt x="8345" y="19155"/>
                    <a:pt x="7855" y="19460"/>
                    <a:pt x="6382" y="19257"/>
                  </a:cubicBezTo>
                  <a:cubicBezTo>
                    <a:pt x="5891" y="19257"/>
                    <a:pt x="5891" y="18951"/>
                    <a:pt x="5891" y="18849"/>
                  </a:cubicBezTo>
                  <a:cubicBezTo>
                    <a:pt x="5400" y="18645"/>
                    <a:pt x="5400" y="18340"/>
                    <a:pt x="6382" y="18238"/>
                  </a:cubicBezTo>
                  <a:cubicBezTo>
                    <a:pt x="6873" y="18136"/>
                    <a:pt x="6873" y="18136"/>
                    <a:pt x="7364" y="18034"/>
                  </a:cubicBezTo>
                  <a:cubicBezTo>
                    <a:pt x="7364" y="17932"/>
                    <a:pt x="7855" y="17830"/>
                    <a:pt x="8345" y="17830"/>
                  </a:cubicBezTo>
                  <a:cubicBezTo>
                    <a:pt x="8836" y="17728"/>
                    <a:pt x="7855" y="17423"/>
                    <a:pt x="8345" y="17219"/>
                  </a:cubicBezTo>
                  <a:cubicBezTo>
                    <a:pt x="8345" y="17117"/>
                    <a:pt x="9327" y="17015"/>
                    <a:pt x="9818" y="16811"/>
                  </a:cubicBezTo>
                  <a:cubicBezTo>
                    <a:pt x="9818" y="16608"/>
                    <a:pt x="9818" y="16302"/>
                    <a:pt x="10309" y="16098"/>
                  </a:cubicBezTo>
                  <a:cubicBezTo>
                    <a:pt x="10309" y="15894"/>
                    <a:pt x="11291" y="15894"/>
                    <a:pt x="10309" y="15691"/>
                  </a:cubicBezTo>
                  <a:cubicBezTo>
                    <a:pt x="9818" y="15589"/>
                    <a:pt x="8345" y="15589"/>
                    <a:pt x="10309" y="15487"/>
                  </a:cubicBezTo>
                  <a:cubicBezTo>
                    <a:pt x="12764" y="15385"/>
                    <a:pt x="9818" y="15385"/>
                    <a:pt x="9327" y="15181"/>
                  </a:cubicBezTo>
                  <a:cubicBezTo>
                    <a:pt x="9327" y="14875"/>
                    <a:pt x="9327" y="14468"/>
                    <a:pt x="9327" y="14264"/>
                  </a:cubicBezTo>
                  <a:cubicBezTo>
                    <a:pt x="9327" y="13857"/>
                    <a:pt x="9327" y="13347"/>
                    <a:pt x="9327" y="12940"/>
                  </a:cubicBezTo>
                  <a:cubicBezTo>
                    <a:pt x="9818" y="12634"/>
                    <a:pt x="10309" y="12125"/>
                    <a:pt x="11291" y="11921"/>
                  </a:cubicBezTo>
                  <a:cubicBezTo>
                    <a:pt x="12764" y="11615"/>
                    <a:pt x="11291" y="11106"/>
                    <a:pt x="11291" y="10800"/>
                  </a:cubicBezTo>
                  <a:cubicBezTo>
                    <a:pt x="11291" y="10596"/>
                    <a:pt x="11782" y="10494"/>
                    <a:pt x="12764" y="10392"/>
                  </a:cubicBezTo>
                  <a:cubicBezTo>
                    <a:pt x="13745" y="10189"/>
                    <a:pt x="13255" y="10087"/>
                    <a:pt x="13255" y="9781"/>
                  </a:cubicBezTo>
                  <a:cubicBezTo>
                    <a:pt x="13255" y="9374"/>
                    <a:pt x="14727" y="9068"/>
                    <a:pt x="14236" y="8660"/>
                  </a:cubicBezTo>
                  <a:cubicBezTo>
                    <a:pt x="14236" y="8355"/>
                    <a:pt x="13745" y="8049"/>
                    <a:pt x="13255" y="7743"/>
                  </a:cubicBezTo>
                  <a:cubicBezTo>
                    <a:pt x="13255" y="7642"/>
                    <a:pt x="12764" y="7540"/>
                    <a:pt x="13255" y="7438"/>
                  </a:cubicBezTo>
                  <a:cubicBezTo>
                    <a:pt x="13745" y="7336"/>
                    <a:pt x="14236" y="6928"/>
                    <a:pt x="14236" y="6826"/>
                  </a:cubicBezTo>
                  <a:cubicBezTo>
                    <a:pt x="14236" y="6725"/>
                    <a:pt x="13745" y="6521"/>
                    <a:pt x="14727" y="6317"/>
                  </a:cubicBezTo>
                  <a:cubicBezTo>
                    <a:pt x="15218" y="6215"/>
                    <a:pt x="14727" y="6011"/>
                    <a:pt x="15218" y="5909"/>
                  </a:cubicBezTo>
                  <a:cubicBezTo>
                    <a:pt x="15218" y="5706"/>
                    <a:pt x="16200" y="5604"/>
                    <a:pt x="16691" y="5502"/>
                  </a:cubicBezTo>
                  <a:cubicBezTo>
                    <a:pt x="16691" y="5400"/>
                    <a:pt x="18164" y="5094"/>
                    <a:pt x="18164" y="4992"/>
                  </a:cubicBezTo>
                  <a:cubicBezTo>
                    <a:pt x="18164" y="4891"/>
                    <a:pt x="17673" y="4687"/>
                    <a:pt x="17673" y="4483"/>
                  </a:cubicBezTo>
                  <a:cubicBezTo>
                    <a:pt x="17673" y="4279"/>
                    <a:pt x="17673" y="4177"/>
                    <a:pt x="17673" y="3974"/>
                  </a:cubicBezTo>
                  <a:cubicBezTo>
                    <a:pt x="17673" y="3668"/>
                    <a:pt x="18164" y="3668"/>
                    <a:pt x="19636" y="3566"/>
                  </a:cubicBezTo>
                  <a:cubicBezTo>
                    <a:pt x="21600" y="3464"/>
                    <a:pt x="21600" y="3260"/>
                    <a:pt x="21600" y="2853"/>
                  </a:cubicBezTo>
                  <a:cubicBezTo>
                    <a:pt x="21109" y="2955"/>
                    <a:pt x="20127" y="2955"/>
                    <a:pt x="19636" y="2853"/>
                  </a:cubicBezTo>
                  <a:cubicBezTo>
                    <a:pt x="19636" y="2853"/>
                    <a:pt x="19636" y="2955"/>
                    <a:pt x="19636" y="285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4" name="Shape 1519">
              <a:extLst>
                <a:ext uri="{FF2B5EF4-FFF2-40B4-BE49-F238E27FC236}">
                  <a16:creationId xmlns:a16="http://schemas.microsoft.com/office/drawing/2014/main" xmlns="" id="{63CB7473-F9AB-43A2-8585-B9904F57049D}"/>
                </a:ext>
              </a:extLst>
            </p:cNvPr>
            <p:cNvSpPr/>
            <p:nvPr/>
          </p:nvSpPr>
          <p:spPr>
            <a:xfrm>
              <a:off x="3228277" y="4079446"/>
              <a:ext cx="397507" cy="445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2" h="20880" extrusionOk="0">
                  <a:moveTo>
                    <a:pt x="19951" y="12464"/>
                  </a:moveTo>
                  <a:cubicBezTo>
                    <a:pt x="18601" y="11847"/>
                    <a:pt x="18939" y="11538"/>
                    <a:pt x="18939" y="10304"/>
                  </a:cubicBezTo>
                  <a:cubicBezTo>
                    <a:pt x="17926" y="10304"/>
                    <a:pt x="16914" y="10304"/>
                    <a:pt x="16239" y="10304"/>
                  </a:cubicBezTo>
                  <a:cubicBezTo>
                    <a:pt x="15564" y="10304"/>
                    <a:pt x="15901" y="9995"/>
                    <a:pt x="15901" y="9687"/>
                  </a:cubicBezTo>
                  <a:cubicBezTo>
                    <a:pt x="15901" y="9378"/>
                    <a:pt x="15564" y="8761"/>
                    <a:pt x="15226" y="8761"/>
                  </a:cubicBezTo>
                  <a:cubicBezTo>
                    <a:pt x="15226" y="8453"/>
                    <a:pt x="15564" y="8453"/>
                    <a:pt x="15564" y="8144"/>
                  </a:cubicBezTo>
                  <a:cubicBezTo>
                    <a:pt x="15901" y="7835"/>
                    <a:pt x="15564" y="7527"/>
                    <a:pt x="15226" y="7527"/>
                  </a:cubicBezTo>
                  <a:cubicBezTo>
                    <a:pt x="15226" y="7218"/>
                    <a:pt x="15564" y="6910"/>
                    <a:pt x="15226" y="6601"/>
                  </a:cubicBezTo>
                  <a:cubicBezTo>
                    <a:pt x="14551" y="5984"/>
                    <a:pt x="13876" y="5984"/>
                    <a:pt x="13201" y="5984"/>
                  </a:cubicBezTo>
                  <a:cubicBezTo>
                    <a:pt x="12864" y="5984"/>
                    <a:pt x="12189" y="5367"/>
                    <a:pt x="11851" y="5058"/>
                  </a:cubicBezTo>
                  <a:cubicBezTo>
                    <a:pt x="11176" y="5058"/>
                    <a:pt x="10839" y="4441"/>
                    <a:pt x="10501" y="4441"/>
                  </a:cubicBezTo>
                  <a:cubicBezTo>
                    <a:pt x="9826" y="4441"/>
                    <a:pt x="9489" y="4441"/>
                    <a:pt x="9152" y="4441"/>
                  </a:cubicBezTo>
                  <a:cubicBezTo>
                    <a:pt x="8476" y="4441"/>
                    <a:pt x="7127" y="2898"/>
                    <a:pt x="7127" y="2281"/>
                  </a:cubicBezTo>
                  <a:cubicBezTo>
                    <a:pt x="7127" y="1973"/>
                    <a:pt x="7127" y="1664"/>
                    <a:pt x="7127" y="1355"/>
                  </a:cubicBezTo>
                  <a:cubicBezTo>
                    <a:pt x="7127" y="1047"/>
                    <a:pt x="7127" y="1047"/>
                    <a:pt x="7127" y="738"/>
                  </a:cubicBezTo>
                  <a:cubicBezTo>
                    <a:pt x="7127" y="-496"/>
                    <a:pt x="6451" y="121"/>
                    <a:pt x="5439" y="430"/>
                  </a:cubicBezTo>
                  <a:cubicBezTo>
                    <a:pt x="4427" y="430"/>
                    <a:pt x="3752" y="1355"/>
                    <a:pt x="2739" y="1355"/>
                  </a:cubicBezTo>
                  <a:cubicBezTo>
                    <a:pt x="2064" y="1355"/>
                    <a:pt x="2064" y="1973"/>
                    <a:pt x="1727" y="2281"/>
                  </a:cubicBezTo>
                  <a:cubicBezTo>
                    <a:pt x="1389" y="2281"/>
                    <a:pt x="377" y="1973"/>
                    <a:pt x="39" y="1973"/>
                  </a:cubicBezTo>
                  <a:cubicBezTo>
                    <a:pt x="714" y="2281"/>
                    <a:pt x="1052" y="3824"/>
                    <a:pt x="1389" y="4441"/>
                  </a:cubicBezTo>
                  <a:cubicBezTo>
                    <a:pt x="714" y="4750"/>
                    <a:pt x="1052" y="5984"/>
                    <a:pt x="1052" y="6601"/>
                  </a:cubicBezTo>
                  <a:cubicBezTo>
                    <a:pt x="1052" y="7218"/>
                    <a:pt x="1052" y="7527"/>
                    <a:pt x="714" y="7835"/>
                  </a:cubicBezTo>
                  <a:cubicBezTo>
                    <a:pt x="377" y="8144"/>
                    <a:pt x="377" y="8761"/>
                    <a:pt x="377" y="9070"/>
                  </a:cubicBezTo>
                  <a:cubicBezTo>
                    <a:pt x="39" y="9687"/>
                    <a:pt x="1052" y="9687"/>
                    <a:pt x="1052" y="10304"/>
                  </a:cubicBezTo>
                  <a:cubicBezTo>
                    <a:pt x="1052" y="10613"/>
                    <a:pt x="377" y="10921"/>
                    <a:pt x="377" y="11230"/>
                  </a:cubicBezTo>
                  <a:cubicBezTo>
                    <a:pt x="-636" y="12155"/>
                    <a:pt x="714" y="12464"/>
                    <a:pt x="714" y="13698"/>
                  </a:cubicBezTo>
                  <a:cubicBezTo>
                    <a:pt x="714" y="14007"/>
                    <a:pt x="714" y="14315"/>
                    <a:pt x="714" y="14624"/>
                  </a:cubicBezTo>
                  <a:cubicBezTo>
                    <a:pt x="1052" y="14933"/>
                    <a:pt x="1389" y="15241"/>
                    <a:pt x="1727" y="15550"/>
                  </a:cubicBezTo>
                  <a:cubicBezTo>
                    <a:pt x="1727" y="15858"/>
                    <a:pt x="1052" y="15858"/>
                    <a:pt x="1727" y="16167"/>
                  </a:cubicBezTo>
                  <a:cubicBezTo>
                    <a:pt x="1727" y="16167"/>
                    <a:pt x="1389" y="16784"/>
                    <a:pt x="1389" y="16784"/>
                  </a:cubicBezTo>
                  <a:cubicBezTo>
                    <a:pt x="1389" y="17710"/>
                    <a:pt x="2402" y="18327"/>
                    <a:pt x="2402" y="18944"/>
                  </a:cubicBezTo>
                  <a:cubicBezTo>
                    <a:pt x="2739" y="19870"/>
                    <a:pt x="2064" y="20795"/>
                    <a:pt x="3752" y="20795"/>
                  </a:cubicBezTo>
                  <a:cubicBezTo>
                    <a:pt x="4089" y="21104"/>
                    <a:pt x="4089" y="20487"/>
                    <a:pt x="4089" y="20178"/>
                  </a:cubicBezTo>
                  <a:cubicBezTo>
                    <a:pt x="4089" y="19870"/>
                    <a:pt x="4764" y="19561"/>
                    <a:pt x="5102" y="19561"/>
                  </a:cubicBezTo>
                  <a:cubicBezTo>
                    <a:pt x="5439" y="19253"/>
                    <a:pt x="5777" y="18944"/>
                    <a:pt x="6114" y="19561"/>
                  </a:cubicBezTo>
                  <a:cubicBezTo>
                    <a:pt x="6789" y="19870"/>
                    <a:pt x="7464" y="19561"/>
                    <a:pt x="7801" y="19561"/>
                  </a:cubicBezTo>
                  <a:cubicBezTo>
                    <a:pt x="8476" y="19561"/>
                    <a:pt x="8476" y="20487"/>
                    <a:pt x="8814" y="20487"/>
                  </a:cubicBezTo>
                  <a:cubicBezTo>
                    <a:pt x="9152" y="20487"/>
                    <a:pt x="9489" y="19870"/>
                    <a:pt x="9826" y="19561"/>
                  </a:cubicBezTo>
                  <a:cubicBezTo>
                    <a:pt x="10164" y="18944"/>
                    <a:pt x="11514" y="19870"/>
                    <a:pt x="11851" y="19253"/>
                  </a:cubicBezTo>
                  <a:cubicBezTo>
                    <a:pt x="12526" y="17710"/>
                    <a:pt x="12189" y="16167"/>
                    <a:pt x="14214" y="15550"/>
                  </a:cubicBezTo>
                  <a:cubicBezTo>
                    <a:pt x="14889" y="15241"/>
                    <a:pt x="15901" y="15241"/>
                    <a:pt x="16914" y="15241"/>
                  </a:cubicBezTo>
                  <a:cubicBezTo>
                    <a:pt x="17926" y="15241"/>
                    <a:pt x="18601" y="15550"/>
                    <a:pt x="19276" y="16167"/>
                  </a:cubicBezTo>
                  <a:cubicBezTo>
                    <a:pt x="19614" y="15241"/>
                    <a:pt x="20964" y="12773"/>
                    <a:pt x="19951" y="12464"/>
                  </a:cubicBezTo>
                  <a:cubicBezTo>
                    <a:pt x="19614" y="12155"/>
                    <a:pt x="20289" y="12464"/>
                    <a:pt x="19951" y="1246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5" name="Shape 1520">
              <a:extLst>
                <a:ext uri="{FF2B5EF4-FFF2-40B4-BE49-F238E27FC236}">
                  <a16:creationId xmlns:a16="http://schemas.microsoft.com/office/drawing/2014/main" xmlns="" id="{E1DDF1A9-E653-4872-9EC8-099C16F2DC17}"/>
                </a:ext>
              </a:extLst>
            </p:cNvPr>
            <p:cNvSpPr/>
            <p:nvPr/>
          </p:nvSpPr>
          <p:spPr>
            <a:xfrm>
              <a:off x="3457926" y="4401109"/>
              <a:ext cx="276414" cy="28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302" extrusionOk="0">
                  <a:moveTo>
                    <a:pt x="18919" y="11484"/>
                  </a:moveTo>
                  <a:cubicBezTo>
                    <a:pt x="18439" y="11975"/>
                    <a:pt x="17479" y="12466"/>
                    <a:pt x="16999" y="11484"/>
                  </a:cubicBezTo>
                  <a:cubicBezTo>
                    <a:pt x="16519" y="10993"/>
                    <a:pt x="17479" y="10502"/>
                    <a:pt x="16999" y="9520"/>
                  </a:cubicBezTo>
                  <a:cubicBezTo>
                    <a:pt x="16519" y="9029"/>
                    <a:pt x="16519" y="8538"/>
                    <a:pt x="16039" y="8047"/>
                  </a:cubicBezTo>
                  <a:cubicBezTo>
                    <a:pt x="14599" y="7066"/>
                    <a:pt x="14599" y="8047"/>
                    <a:pt x="13639" y="7557"/>
                  </a:cubicBezTo>
                  <a:cubicBezTo>
                    <a:pt x="13159" y="7557"/>
                    <a:pt x="12679" y="7557"/>
                    <a:pt x="11719" y="7066"/>
                  </a:cubicBezTo>
                  <a:cubicBezTo>
                    <a:pt x="10759" y="7066"/>
                    <a:pt x="11239" y="6084"/>
                    <a:pt x="11719" y="5593"/>
                  </a:cubicBezTo>
                  <a:cubicBezTo>
                    <a:pt x="11719" y="4611"/>
                    <a:pt x="11239" y="3629"/>
                    <a:pt x="11239" y="3138"/>
                  </a:cubicBezTo>
                  <a:cubicBezTo>
                    <a:pt x="10759" y="1666"/>
                    <a:pt x="11239" y="1666"/>
                    <a:pt x="9799" y="1175"/>
                  </a:cubicBezTo>
                  <a:cubicBezTo>
                    <a:pt x="8839" y="193"/>
                    <a:pt x="8359" y="-298"/>
                    <a:pt x="6439" y="193"/>
                  </a:cubicBezTo>
                  <a:cubicBezTo>
                    <a:pt x="4999" y="193"/>
                    <a:pt x="3079" y="684"/>
                    <a:pt x="2119" y="1175"/>
                  </a:cubicBezTo>
                  <a:cubicBezTo>
                    <a:pt x="679" y="2647"/>
                    <a:pt x="1159" y="3629"/>
                    <a:pt x="679" y="5102"/>
                  </a:cubicBezTo>
                  <a:cubicBezTo>
                    <a:pt x="679" y="5593"/>
                    <a:pt x="199" y="6084"/>
                    <a:pt x="199" y="6575"/>
                  </a:cubicBezTo>
                  <a:cubicBezTo>
                    <a:pt x="-281" y="7066"/>
                    <a:pt x="199" y="7066"/>
                    <a:pt x="679" y="8047"/>
                  </a:cubicBezTo>
                  <a:cubicBezTo>
                    <a:pt x="1639" y="9520"/>
                    <a:pt x="2599" y="10011"/>
                    <a:pt x="4039" y="11484"/>
                  </a:cubicBezTo>
                  <a:cubicBezTo>
                    <a:pt x="4519" y="11975"/>
                    <a:pt x="5479" y="11975"/>
                    <a:pt x="5959" y="11975"/>
                  </a:cubicBezTo>
                  <a:cubicBezTo>
                    <a:pt x="6919" y="11975"/>
                    <a:pt x="7399" y="12466"/>
                    <a:pt x="7879" y="12957"/>
                  </a:cubicBezTo>
                  <a:cubicBezTo>
                    <a:pt x="8839" y="13447"/>
                    <a:pt x="12679" y="14920"/>
                    <a:pt x="11719" y="16884"/>
                  </a:cubicBezTo>
                  <a:cubicBezTo>
                    <a:pt x="11239" y="17375"/>
                    <a:pt x="10279" y="17866"/>
                    <a:pt x="10279" y="18847"/>
                  </a:cubicBezTo>
                  <a:cubicBezTo>
                    <a:pt x="10279" y="19829"/>
                    <a:pt x="10279" y="19829"/>
                    <a:pt x="9319" y="20320"/>
                  </a:cubicBezTo>
                  <a:cubicBezTo>
                    <a:pt x="8839" y="21302"/>
                    <a:pt x="12679" y="20811"/>
                    <a:pt x="13159" y="21302"/>
                  </a:cubicBezTo>
                  <a:cubicBezTo>
                    <a:pt x="14119" y="21302"/>
                    <a:pt x="14119" y="21302"/>
                    <a:pt x="15079" y="20811"/>
                  </a:cubicBezTo>
                  <a:cubicBezTo>
                    <a:pt x="15559" y="19829"/>
                    <a:pt x="16999" y="20811"/>
                    <a:pt x="17479" y="20320"/>
                  </a:cubicBezTo>
                  <a:cubicBezTo>
                    <a:pt x="17959" y="19829"/>
                    <a:pt x="18439" y="19338"/>
                    <a:pt x="18919" y="18847"/>
                  </a:cubicBezTo>
                  <a:cubicBezTo>
                    <a:pt x="19399" y="17866"/>
                    <a:pt x="18919" y="16884"/>
                    <a:pt x="19399" y="16393"/>
                  </a:cubicBezTo>
                  <a:cubicBezTo>
                    <a:pt x="19399" y="15411"/>
                    <a:pt x="21319" y="11484"/>
                    <a:pt x="18919" y="11484"/>
                  </a:cubicBezTo>
                  <a:cubicBezTo>
                    <a:pt x="18919" y="11975"/>
                    <a:pt x="19399" y="11484"/>
                    <a:pt x="18919" y="1148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6" name="Shape 1521">
              <a:extLst>
                <a:ext uri="{FF2B5EF4-FFF2-40B4-BE49-F238E27FC236}">
                  <a16:creationId xmlns:a16="http://schemas.microsoft.com/office/drawing/2014/main" xmlns="" id="{C23B7F1E-408F-4819-9396-AFD3A0E2D736}"/>
                </a:ext>
              </a:extLst>
            </p:cNvPr>
            <p:cNvSpPr/>
            <p:nvPr/>
          </p:nvSpPr>
          <p:spPr>
            <a:xfrm>
              <a:off x="3086062" y="3590845"/>
              <a:ext cx="1289975" cy="132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514" extrusionOk="0">
                  <a:moveTo>
                    <a:pt x="21153" y="6039"/>
                  </a:moveTo>
                  <a:cubicBezTo>
                    <a:pt x="21045" y="5824"/>
                    <a:pt x="21045" y="5610"/>
                    <a:pt x="20936" y="5502"/>
                  </a:cubicBezTo>
                  <a:cubicBezTo>
                    <a:pt x="20719" y="5395"/>
                    <a:pt x="20394" y="5502"/>
                    <a:pt x="20285" y="5395"/>
                  </a:cubicBezTo>
                  <a:cubicBezTo>
                    <a:pt x="19742" y="5287"/>
                    <a:pt x="19417" y="4857"/>
                    <a:pt x="19091" y="4642"/>
                  </a:cubicBezTo>
                  <a:cubicBezTo>
                    <a:pt x="18874" y="4535"/>
                    <a:pt x="18657" y="4427"/>
                    <a:pt x="18548" y="4320"/>
                  </a:cubicBezTo>
                  <a:cubicBezTo>
                    <a:pt x="18223" y="4213"/>
                    <a:pt x="18114" y="4320"/>
                    <a:pt x="17789" y="4320"/>
                  </a:cubicBezTo>
                  <a:cubicBezTo>
                    <a:pt x="17354" y="4427"/>
                    <a:pt x="16920" y="3890"/>
                    <a:pt x="16486" y="4105"/>
                  </a:cubicBezTo>
                  <a:cubicBezTo>
                    <a:pt x="16160" y="4213"/>
                    <a:pt x="15835" y="3675"/>
                    <a:pt x="15618" y="3568"/>
                  </a:cubicBezTo>
                  <a:cubicBezTo>
                    <a:pt x="15292" y="3353"/>
                    <a:pt x="14858" y="3138"/>
                    <a:pt x="14532" y="3138"/>
                  </a:cubicBezTo>
                  <a:cubicBezTo>
                    <a:pt x="14315" y="3030"/>
                    <a:pt x="14098" y="3030"/>
                    <a:pt x="13990" y="3138"/>
                  </a:cubicBezTo>
                  <a:cubicBezTo>
                    <a:pt x="13881" y="3460"/>
                    <a:pt x="13555" y="3568"/>
                    <a:pt x="13447" y="3783"/>
                  </a:cubicBezTo>
                  <a:cubicBezTo>
                    <a:pt x="13230" y="4105"/>
                    <a:pt x="13338" y="3998"/>
                    <a:pt x="13121" y="3783"/>
                  </a:cubicBezTo>
                  <a:cubicBezTo>
                    <a:pt x="13121" y="3783"/>
                    <a:pt x="13013" y="3675"/>
                    <a:pt x="13013" y="3675"/>
                  </a:cubicBezTo>
                  <a:cubicBezTo>
                    <a:pt x="12796" y="3568"/>
                    <a:pt x="12904" y="3783"/>
                    <a:pt x="12796" y="3890"/>
                  </a:cubicBezTo>
                  <a:cubicBezTo>
                    <a:pt x="12687" y="3998"/>
                    <a:pt x="12361" y="3030"/>
                    <a:pt x="12470" y="3030"/>
                  </a:cubicBezTo>
                  <a:cubicBezTo>
                    <a:pt x="12470" y="3030"/>
                    <a:pt x="12144" y="3460"/>
                    <a:pt x="12036" y="3460"/>
                  </a:cubicBezTo>
                  <a:cubicBezTo>
                    <a:pt x="12036" y="3460"/>
                    <a:pt x="12470" y="3138"/>
                    <a:pt x="12361" y="3030"/>
                  </a:cubicBezTo>
                  <a:cubicBezTo>
                    <a:pt x="12144" y="2923"/>
                    <a:pt x="12144" y="3460"/>
                    <a:pt x="11927" y="3460"/>
                  </a:cubicBezTo>
                  <a:cubicBezTo>
                    <a:pt x="11927" y="3460"/>
                    <a:pt x="12361" y="2815"/>
                    <a:pt x="12361" y="2708"/>
                  </a:cubicBezTo>
                  <a:cubicBezTo>
                    <a:pt x="12361" y="2601"/>
                    <a:pt x="12578" y="2601"/>
                    <a:pt x="12578" y="2493"/>
                  </a:cubicBezTo>
                  <a:cubicBezTo>
                    <a:pt x="12687" y="2386"/>
                    <a:pt x="12796" y="2601"/>
                    <a:pt x="12904" y="2386"/>
                  </a:cubicBezTo>
                  <a:cubicBezTo>
                    <a:pt x="13013" y="2278"/>
                    <a:pt x="12904" y="2278"/>
                    <a:pt x="12904" y="2063"/>
                  </a:cubicBezTo>
                  <a:cubicBezTo>
                    <a:pt x="13013" y="1956"/>
                    <a:pt x="13013" y="1741"/>
                    <a:pt x="12796" y="1633"/>
                  </a:cubicBezTo>
                  <a:cubicBezTo>
                    <a:pt x="12470" y="1526"/>
                    <a:pt x="12470" y="1096"/>
                    <a:pt x="12470" y="774"/>
                  </a:cubicBezTo>
                  <a:cubicBezTo>
                    <a:pt x="12470" y="666"/>
                    <a:pt x="12361" y="559"/>
                    <a:pt x="12253" y="451"/>
                  </a:cubicBezTo>
                  <a:cubicBezTo>
                    <a:pt x="12144" y="344"/>
                    <a:pt x="12036" y="666"/>
                    <a:pt x="11927" y="774"/>
                  </a:cubicBezTo>
                  <a:cubicBezTo>
                    <a:pt x="11819" y="1096"/>
                    <a:pt x="11602" y="1526"/>
                    <a:pt x="11276" y="1526"/>
                  </a:cubicBezTo>
                  <a:cubicBezTo>
                    <a:pt x="11167" y="1526"/>
                    <a:pt x="11059" y="1418"/>
                    <a:pt x="10842" y="1418"/>
                  </a:cubicBezTo>
                  <a:cubicBezTo>
                    <a:pt x="10733" y="1418"/>
                    <a:pt x="10625" y="1526"/>
                    <a:pt x="10516" y="1418"/>
                  </a:cubicBezTo>
                  <a:cubicBezTo>
                    <a:pt x="10299" y="1311"/>
                    <a:pt x="10191" y="1418"/>
                    <a:pt x="9973" y="1418"/>
                  </a:cubicBezTo>
                  <a:cubicBezTo>
                    <a:pt x="9756" y="1418"/>
                    <a:pt x="9865" y="1418"/>
                    <a:pt x="9756" y="1633"/>
                  </a:cubicBezTo>
                  <a:cubicBezTo>
                    <a:pt x="9648" y="1741"/>
                    <a:pt x="9105" y="1633"/>
                    <a:pt x="8997" y="1741"/>
                  </a:cubicBezTo>
                  <a:cubicBezTo>
                    <a:pt x="8780" y="1741"/>
                    <a:pt x="8454" y="1956"/>
                    <a:pt x="8237" y="1956"/>
                  </a:cubicBezTo>
                  <a:cubicBezTo>
                    <a:pt x="7911" y="1956"/>
                    <a:pt x="7694" y="1526"/>
                    <a:pt x="7694" y="1311"/>
                  </a:cubicBezTo>
                  <a:cubicBezTo>
                    <a:pt x="7477" y="989"/>
                    <a:pt x="7911" y="774"/>
                    <a:pt x="7803" y="451"/>
                  </a:cubicBezTo>
                  <a:cubicBezTo>
                    <a:pt x="7694" y="236"/>
                    <a:pt x="7586" y="-86"/>
                    <a:pt x="7368" y="21"/>
                  </a:cubicBezTo>
                  <a:cubicBezTo>
                    <a:pt x="7368" y="129"/>
                    <a:pt x="6609" y="451"/>
                    <a:pt x="6500" y="451"/>
                  </a:cubicBezTo>
                  <a:cubicBezTo>
                    <a:pt x="6392" y="451"/>
                    <a:pt x="6174" y="451"/>
                    <a:pt x="6174" y="559"/>
                  </a:cubicBezTo>
                  <a:cubicBezTo>
                    <a:pt x="6066" y="559"/>
                    <a:pt x="6066" y="881"/>
                    <a:pt x="5957" y="666"/>
                  </a:cubicBezTo>
                  <a:cubicBezTo>
                    <a:pt x="5849" y="559"/>
                    <a:pt x="4981" y="451"/>
                    <a:pt x="4981" y="559"/>
                  </a:cubicBezTo>
                  <a:cubicBezTo>
                    <a:pt x="4981" y="559"/>
                    <a:pt x="5198" y="666"/>
                    <a:pt x="5198" y="666"/>
                  </a:cubicBezTo>
                  <a:cubicBezTo>
                    <a:pt x="5306" y="774"/>
                    <a:pt x="5306" y="881"/>
                    <a:pt x="5306" y="1096"/>
                  </a:cubicBezTo>
                  <a:cubicBezTo>
                    <a:pt x="5415" y="1096"/>
                    <a:pt x="5415" y="1311"/>
                    <a:pt x="5523" y="1418"/>
                  </a:cubicBezTo>
                  <a:cubicBezTo>
                    <a:pt x="5523" y="1418"/>
                    <a:pt x="5740" y="1418"/>
                    <a:pt x="5740" y="1418"/>
                  </a:cubicBezTo>
                  <a:cubicBezTo>
                    <a:pt x="5740" y="1526"/>
                    <a:pt x="5523" y="1633"/>
                    <a:pt x="5415" y="1633"/>
                  </a:cubicBezTo>
                  <a:cubicBezTo>
                    <a:pt x="5306" y="1741"/>
                    <a:pt x="5306" y="1848"/>
                    <a:pt x="5198" y="1956"/>
                  </a:cubicBezTo>
                  <a:cubicBezTo>
                    <a:pt x="5198" y="1956"/>
                    <a:pt x="4655" y="2386"/>
                    <a:pt x="4546" y="2278"/>
                  </a:cubicBezTo>
                  <a:cubicBezTo>
                    <a:pt x="4546" y="2171"/>
                    <a:pt x="4438" y="2171"/>
                    <a:pt x="4329" y="2278"/>
                  </a:cubicBezTo>
                  <a:cubicBezTo>
                    <a:pt x="4221" y="2386"/>
                    <a:pt x="4004" y="2171"/>
                    <a:pt x="4004" y="2171"/>
                  </a:cubicBezTo>
                  <a:cubicBezTo>
                    <a:pt x="3787" y="2063"/>
                    <a:pt x="3678" y="1633"/>
                    <a:pt x="3569" y="1633"/>
                  </a:cubicBezTo>
                  <a:cubicBezTo>
                    <a:pt x="3352" y="1526"/>
                    <a:pt x="3027" y="1848"/>
                    <a:pt x="2810" y="1848"/>
                  </a:cubicBezTo>
                  <a:cubicBezTo>
                    <a:pt x="2593" y="1848"/>
                    <a:pt x="2375" y="1848"/>
                    <a:pt x="2158" y="1848"/>
                  </a:cubicBezTo>
                  <a:cubicBezTo>
                    <a:pt x="2158" y="1848"/>
                    <a:pt x="2158" y="2063"/>
                    <a:pt x="2267" y="2063"/>
                  </a:cubicBezTo>
                  <a:cubicBezTo>
                    <a:pt x="2267" y="2171"/>
                    <a:pt x="2484" y="2171"/>
                    <a:pt x="2593" y="2171"/>
                  </a:cubicBezTo>
                  <a:cubicBezTo>
                    <a:pt x="2593" y="2278"/>
                    <a:pt x="2158" y="2386"/>
                    <a:pt x="2050" y="2386"/>
                  </a:cubicBezTo>
                  <a:cubicBezTo>
                    <a:pt x="1941" y="2493"/>
                    <a:pt x="2158" y="2815"/>
                    <a:pt x="2267" y="2923"/>
                  </a:cubicBezTo>
                  <a:cubicBezTo>
                    <a:pt x="2484" y="3353"/>
                    <a:pt x="2484" y="3675"/>
                    <a:pt x="2267" y="4105"/>
                  </a:cubicBezTo>
                  <a:cubicBezTo>
                    <a:pt x="2267" y="4320"/>
                    <a:pt x="2267" y="4965"/>
                    <a:pt x="2050" y="4965"/>
                  </a:cubicBezTo>
                  <a:cubicBezTo>
                    <a:pt x="1941" y="5072"/>
                    <a:pt x="1724" y="4965"/>
                    <a:pt x="1507" y="5072"/>
                  </a:cubicBezTo>
                  <a:cubicBezTo>
                    <a:pt x="1399" y="5180"/>
                    <a:pt x="1073" y="5180"/>
                    <a:pt x="964" y="5180"/>
                  </a:cubicBezTo>
                  <a:cubicBezTo>
                    <a:pt x="422" y="5395"/>
                    <a:pt x="422" y="5610"/>
                    <a:pt x="422" y="6039"/>
                  </a:cubicBezTo>
                  <a:cubicBezTo>
                    <a:pt x="422" y="6254"/>
                    <a:pt x="96" y="6254"/>
                    <a:pt x="96" y="6362"/>
                  </a:cubicBezTo>
                  <a:cubicBezTo>
                    <a:pt x="96" y="6684"/>
                    <a:pt x="-121" y="6792"/>
                    <a:pt x="96" y="7007"/>
                  </a:cubicBezTo>
                  <a:cubicBezTo>
                    <a:pt x="313" y="7221"/>
                    <a:pt x="313" y="7436"/>
                    <a:pt x="422" y="7651"/>
                  </a:cubicBezTo>
                  <a:cubicBezTo>
                    <a:pt x="422" y="7759"/>
                    <a:pt x="530" y="7759"/>
                    <a:pt x="639" y="7759"/>
                  </a:cubicBezTo>
                  <a:cubicBezTo>
                    <a:pt x="747" y="7759"/>
                    <a:pt x="747" y="7866"/>
                    <a:pt x="856" y="7974"/>
                  </a:cubicBezTo>
                  <a:cubicBezTo>
                    <a:pt x="1073" y="8296"/>
                    <a:pt x="1616" y="7974"/>
                    <a:pt x="1833" y="7759"/>
                  </a:cubicBezTo>
                  <a:cubicBezTo>
                    <a:pt x="1833" y="8081"/>
                    <a:pt x="1616" y="8618"/>
                    <a:pt x="1941" y="8726"/>
                  </a:cubicBezTo>
                  <a:cubicBezTo>
                    <a:pt x="2050" y="8726"/>
                    <a:pt x="2375" y="8618"/>
                    <a:pt x="2484" y="8618"/>
                  </a:cubicBezTo>
                  <a:cubicBezTo>
                    <a:pt x="2810" y="8726"/>
                    <a:pt x="2918" y="8726"/>
                    <a:pt x="3135" y="8511"/>
                  </a:cubicBezTo>
                  <a:cubicBezTo>
                    <a:pt x="3135" y="8404"/>
                    <a:pt x="3352" y="8404"/>
                    <a:pt x="3461" y="8404"/>
                  </a:cubicBezTo>
                  <a:cubicBezTo>
                    <a:pt x="3678" y="8189"/>
                    <a:pt x="3895" y="8081"/>
                    <a:pt x="4112" y="8081"/>
                  </a:cubicBezTo>
                  <a:cubicBezTo>
                    <a:pt x="4329" y="7974"/>
                    <a:pt x="4872" y="7759"/>
                    <a:pt x="4655" y="8189"/>
                  </a:cubicBezTo>
                  <a:cubicBezTo>
                    <a:pt x="4655" y="8404"/>
                    <a:pt x="4546" y="8618"/>
                    <a:pt x="4655" y="8833"/>
                  </a:cubicBezTo>
                  <a:cubicBezTo>
                    <a:pt x="4763" y="9048"/>
                    <a:pt x="4981" y="9263"/>
                    <a:pt x="5198" y="9371"/>
                  </a:cubicBezTo>
                  <a:cubicBezTo>
                    <a:pt x="5415" y="9586"/>
                    <a:pt x="5740" y="9478"/>
                    <a:pt x="5957" y="9586"/>
                  </a:cubicBezTo>
                  <a:cubicBezTo>
                    <a:pt x="6066" y="9693"/>
                    <a:pt x="6174" y="9801"/>
                    <a:pt x="6283" y="9801"/>
                  </a:cubicBezTo>
                  <a:cubicBezTo>
                    <a:pt x="6392" y="9801"/>
                    <a:pt x="6500" y="9908"/>
                    <a:pt x="6500" y="10015"/>
                  </a:cubicBezTo>
                  <a:cubicBezTo>
                    <a:pt x="6717" y="10015"/>
                    <a:pt x="7260" y="9908"/>
                    <a:pt x="7260" y="10230"/>
                  </a:cubicBezTo>
                  <a:cubicBezTo>
                    <a:pt x="7368" y="10445"/>
                    <a:pt x="7260" y="10445"/>
                    <a:pt x="7368" y="10660"/>
                  </a:cubicBezTo>
                  <a:cubicBezTo>
                    <a:pt x="7477" y="10768"/>
                    <a:pt x="7368" y="10768"/>
                    <a:pt x="7260" y="10875"/>
                  </a:cubicBezTo>
                  <a:cubicBezTo>
                    <a:pt x="7260" y="10875"/>
                    <a:pt x="7477" y="11413"/>
                    <a:pt x="7477" y="11520"/>
                  </a:cubicBezTo>
                  <a:cubicBezTo>
                    <a:pt x="7477" y="11627"/>
                    <a:pt x="8345" y="11520"/>
                    <a:pt x="8454" y="11520"/>
                  </a:cubicBezTo>
                  <a:cubicBezTo>
                    <a:pt x="8454" y="11735"/>
                    <a:pt x="8345" y="12057"/>
                    <a:pt x="8562" y="12165"/>
                  </a:cubicBezTo>
                  <a:cubicBezTo>
                    <a:pt x="8888" y="12380"/>
                    <a:pt x="8888" y="12595"/>
                    <a:pt x="8780" y="13024"/>
                  </a:cubicBezTo>
                  <a:cubicBezTo>
                    <a:pt x="8671" y="13239"/>
                    <a:pt x="8562" y="13562"/>
                    <a:pt x="8671" y="13884"/>
                  </a:cubicBezTo>
                  <a:cubicBezTo>
                    <a:pt x="8671" y="13992"/>
                    <a:pt x="8780" y="14207"/>
                    <a:pt x="8780" y="14421"/>
                  </a:cubicBezTo>
                  <a:cubicBezTo>
                    <a:pt x="8780" y="14529"/>
                    <a:pt x="8562" y="14744"/>
                    <a:pt x="8780" y="14744"/>
                  </a:cubicBezTo>
                  <a:cubicBezTo>
                    <a:pt x="8888" y="14851"/>
                    <a:pt x="9214" y="14959"/>
                    <a:pt x="9431" y="14851"/>
                  </a:cubicBezTo>
                  <a:cubicBezTo>
                    <a:pt x="9648" y="14636"/>
                    <a:pt x="10082" y="15389"/>
                    <a:pt x="9973" y="15496"/>
                  </a:cubicBezTo>
                  <a:cubicBezTo>
                    <a:pt x="9973" y="15604"/>
                    <a:pt x="9973" y="15711"/>
                    <a:pt x="10082" y="15818"/>
                  </a:cubicBezTo>
                  <a:cubicBezTo>
                    <a:pt x="10191" y="15926"/>
                    <a:pt x="10408" y="15711"/>
                    <a:pt x="10516" y="15818"/>
                  </a:cubicBezTo>
                  <a:cubicBezTo>
                    <a:pt x="10950" y="16033"/>
                    <a:pt x="10516" y="16463"/>
                    <a:pt x="10516" y="16786"/>
                  </a:cubicBezTo>
                  <a:cubicBezTo>
                    <a:pt x="10733" y="16463"/>
                    <a:pt x="10950" y="17108"/>
                    <a:pt x="10950" y="17108"/>
                  </a:cubicBezTo>
                  <a:cubicBezTo>
                    <a:pt x="11059" y="17538"/>
                    <a:pt x="10842" y="17645"/>
                    <a:pt x="10516" y="17753"/>
                  </a:cubicBezTo>
                  <a:cubicBezTo>
                    <a:pt x="10082" y="17968"/>
                    <a:pt x="9865" y="18183"/>
                    <a:pt x="9648" y="18505"/>
                  </a:cubicBezTo>
                  <a:cubicBezTo>
                    <a:pt x="9539" y="18720"/>
                    <a:pt x="9431" y="18827"/>
                    <a:pt x="9214" y="18935"/>
                  </a:cubicBezTo>
                  <a:cubicBezTo>
                    <a:pt x="9105" y="19150"/>
                    <a:pt x="8888" y="19257"/>
                    <a:pt x="8671" y="19472"/>
                  </a:cubicBezTo>
                  <a:cubicBezTo>
                    <a:pt x="8888" y="19472"/>
                    <a:pt x="9105" y="19365"/>
                    <a:pt x="9214" y="19365"/>
                  </a:cubicBezTo>
                  <a:cubicBezTo>
                    <a:pt x="9322" y="19365"/>
                    <a:pt x="9431" y="19580"/>
                    <a:pt x="9539" y="19580"/>
                  </a:cubicBezTo>
                  <a:cubicBezTo>
                    <a:pt x="9539" y="19687"/>
                    <a:pt x="9648" y="19795"/>
                    <a:pt x="9756" y="19902"/>
                  </a:cubicBezTo>
                  <a:cubicBezTo>
                    <a:pt x="9865" y="20010"/>
                    <a:pt x="9973" y="19902"/>
                    <a:pt x="10082" y="20010"/>
                  </a:cubicBezTo>
                  <a:cubicBezTo>
                    <a:pt x="10299" y="20224"/>
                    <a:pt x="10733" y="20332"/>
                    <a:pt x="10842" y="20654"/>
                  </a:cubicBezTo>
                  <a:cubicBezTo>
                    <a:pt x="10950" y="20869"/>
                    <a:pt x="11059" y="21299"/>
                    <a:pt x="11167" y="21514"/>
                  </a:cubicBezTo>
                  <a:cubicBezTo>
                    <a:pt x="11276" y="21407"/>
                    <a:pt x="11385" y="21299"/>
                    <a:pt x="11493" y="21084"/>
                  </a:cubicBezTo>
                  <a:cubicBezTo>
                    <a:pt x="11493" y="20977"/>
                    <a:pt x="11602" y="20762"/>
                    <a:pt x="11710" y="20654"/>
                  </a:cubicBezTo>
                  <a:cubicBezTo>
                    <a:pt x="11819" y="20332"/>
                    <a:pt x="12144" y="20224"/>
                    <a:pt x="12470" y="20010"/>
                  </a:cubicBezTo>
                  <a:cubicBezTo>
                    <a:pt x="12687" y="19795"/>
                    <a:pt x="12687" y="19580"/>
                    <a:pt x="12796" y="19257"/>
                  </a:cubicBezTo>
                  <a:cubicBezTo>
                    <a:pt x="13013" y="18827"/>
                    <a:pt x="13338" y="18720"/>
                    <a:pt x="13555" y="18398"/>
                  </a:cubicBezTo>
                  <a:cubicBezTo>
                    <a:pt x="13881" y="18075"/>
                    <a:pt x="13555" y="17645"/>
                    <a:pt x="13664" y="17215"/>
                  </a:cubicBezTo>
                  <a:cubicBezTo>
                    <a:pt x="13772" y="17108"/>
                    <a:pt x="13772" y="17001"/>
                    <a:pt x="13772" y="16786"/>
                  </a:cubicBezTo>
                  <a:cubicBezTo>
                    <a:pt x="13772" y="16678"/>
                    <a:pt x="13772" y="16678"/>
                    <a:pt x="13881" y="16678"/>
                  </a:cubicBezTo>
                  <a:cubicBezTo>
                    <a:pt x="14098" y="16571"/>
                    <a:pt x="14207" y="16356"/>
                    <a:pt x="14315" y="16248"/>
                  </a:cubicBezTo>
                  <a:cubicBezTo>
                    <a:pt x="14424" y="16141"/>
                    <a:pt x="14532" y="16033"/>
                    <a:pt x="14749" y="15926"/>
                  </a:cubicBezTo>
                  <a:cubicBezTo>
                    <a:pt x="14858" y="15926"/>
                    <a:pt x="14966" y="15818"/>
                    <a:pt x="15184" y="15711"/>
                  </a:cubicBezTo>
                  <a:cubicBezTo>
                    <a:pt x="15292" y="15711"/>
                    <a:pt x="15401" y="15818"/>
                    <a:pt x="15509" y="15818"/>
                  </a:cubicBezTo>
                  <a:cubicBezTo>
                    <a:pt x="15618" y="15818"/>
                    <a:pt x="15509" y="15711"/>
                    <a:pt x="15509" y="15711"/>
                  </a:cubicBezTo>
                  <a:cubicBezTo>
                    <a:pt x="15401" y="15604"/>
                    <a:pt x="15835" y="15496"/>
                    <a:pt x="15835" y="15496"/>
                  </a:cubicBezTo>
                  <a:cubicBezTo>
                    <a:pt x="15835" y="15496"/>
                    <a:pt x="16052" y="15174"/>
                    <a:pt x="16052" y="15281"/>
                  </a:cubicBezTo>
                  <a:cubicBezTo>
                    <a:pt x="16160" y="15389"/>
                    <a:pt x="16703" y="15174"/>
                    <a:pt x="16703" y="15174"/>
                  </a:cubicBezTo>
                  <a:cubicBezTo>
                    <a:pt x="16812" y="15174"/>
                    <a:pt x="16703" y="15281"/>
                    <a:pt x="16812" y="15281"/>
                  </a:cubicBezTo>
                  <a:cubicBezTo>
                    <a:pt x="16920" y="15281"/>
                    <a:pt x="17246" y="15281"/>
                    <a:pt x="17354" y="15174"/>
                  </a:cubicBezTo>
                  <a:cubicBezTo>
                    <a:pt x="17463" y="15066"/>
                    <a:pt x="17463" y="14959"/>
                    <a:pt x="17571" y="14851"/>
                  </a:cubicBezTo>
                  <a:cubicBezTo>
                    <a:pt x="17680" y="14851"/>
                    <a:pt x="17789" y="14744"/>
                    <a:pt x="17789" y="14636"/>
                  </a:cubicBezTo>
                  <a:cubicBezTo>
                    <a:pt x="17897" y="14529"/>
                    <a:pt x="17789" y="14314"/>
                    <a:pt x="17897" y="14207"/>
                  </a:cubicBezTo>
                  <a:cubicBezTo>
                    <a:pt x="18006" y="14099"/>
                    <a:pt x="18114" y="13992"/>
                    <a:pt x="18223" y="13884"/>
                  </a:cubicBezTo>
                  <a:cubicBezTo>
                    <a:pt x="18440" y="13562"/>
                    <a:pt x="18548" y="13454"/>
                    <a:pt x="18548" y="13132"/>
                  </a:cubicBezTo>
                  <a:cubicBezTo>
                    <a:pt x="18548" y="12917"/>
                    <a:pt x="18548" y="12810"/>
                    <a:pt x="18657" y="12595"/>
                  </a:cubicBezTo>
                  <a:cubicBezTo>
                    <a:pt x="18657" y="12487"/>
                    <a:pt x="18765" y="12487"/>
                    <a:pt x="18874" y="12380"/>
                  </a:cubicBezTo>
                  <a:cubicBezTo>
                    <a:pt x="18983" y="12272"/>
                    <a:pt x="18874" y="12057"/>
                    <a:pt x="18874" y="11950"/>
                  </a:cubicBezTo>
                  <a:cubicBezTo>
                    <a:pt x="18874" y="11735"/>
                    <a:pt x="18983" y="11627"/>
                    <a:pt x="18983" y="11413"/>
                  </a:cubicBezTo>
                  <a:cubicBezTo>
                    <a:pt x="19091" y="11090"/>
                    <a:pt x="18983" y="10768"/>
                    <a:pt x="18983" y="10445"/>
                  </a:cubicBezTo>
                  <a:cubicBezTo>
                    <a:pt x="18983" y="10230"/>
                    <a:pt x="18874" y="10015"/>
                    <a:pt x="18983" y="9908"/>
                  </a:cubicBezTo>
                  <a:cubicBezTo>
                    <a:pt x="19091" y="9693"/>
                    <a:pt x="18983" y="9801"/>
                    <a:pt x="18983" y="9586"/>
                  </a:cubicBezTo>
                  <a:cubicBezTo>
                    <a:pt x="18983" y="9586"/>
                    <a:pt x="19200" y="9693"/>
                    <a:pt x="19200" y="9693"/>
                  </a:cubicBezTo>
                  <a:cubicBezTo>
                    <a:pt x="19200" y="9693"/>
                    <a:pt x="19200" y="9586"/>
                    <a:pt x="19200" y="9586"/>
                  </a:cubicBezTo>
                  <a:cubicBezTo>
                    <a:pt x="19200" y="9586"/>
                    <a:pt x="19308" y="9586"/>
                    <a:pt x="19308" y="9586"/>
                  </a:cubicBezTo>
                  <a:cubicBezTo>
                    <a:pt x="19525" y="9586"/>
                    <a:pt x="19634" y="9263"/>
                    <a:pt x="19634" y="9156"/>
                  </a:cubicBezTo>
                  <a:cubicBezTo>
                    <a:pt x="19742" y="9048"/>
                    <a:pt x="19851" y="8833"/>
                    <a:pt x="19959" y="8618"/>
                  </a:cubicBezTo>
                  <a:cubicBezTo>
                    <a:pt x="20176" y="8404"/>
                    <a:pt x="20394" y="8404"/>
                    <a:pt x="20502" y="8189"/>
                  </a:cubicBezTo>
                  <a:cubicBezTo>
                    <a:pt x="21045" y="7544"/>
                    <a:pt x="21479" y="6792"/>
                    <a:pt x="21153" y="6039"/>
                  </a:cubicBezTo>
                  <a:cubicBezTo>
                    <a:pt x="20936" y="5610"/>
                    <a:pt x="21370" y="6362"/>
                    <a:pt x="21153" y="6039"/>
                  </a:cubicBezTo>
                  <a:close/>
                  <a:moveTo>
                    <a:pt x="12361" y="19902"/>
                  </a:moveTo>
                  <a:cubicBezTo>
                    <a:pt x="12144" y="20010"/>
                    <a:pt x="12036" y="20224"/>
                    <a:pt x="11819" y="20332"/>
                  </a:cubicBezTo>
                  <a:cubicBezTo>
                    <a:pt x="11493" y="20439"/>
                    <a:pt x="12036" y="20117"/>
                    <a:pt x="12036" y="20010"/>
                  </a:cubicBezTo>
                  <a:cubicBezTo>
                    <a:pt x="12144" y="19902"/>
                    <a:pt x="12253" y="19687"/>
                    <a:pt x="12470" y="19472"/>
                  </a:cubicBezTo>
                  <a:cubicBezTo>
                    <a:pt x="12687" y="19257"/>
                    <a:pt x="12578" y="19687"/>
                    <a:pt x="12361" y="19902"/>
                  </a:cubicBezTo>
                  <a:cubicBezTo>
                    <a:pt x="12361" y="19902"/>
                    <a:pt x="12470" y="19795"/>
                    <a:pt x="12361" y="19902"/>
                  </a:cubicBezTo>
                  <a:close/>
                </a:path>
              </a:pathLst>
            </a:custGeom>
            <a:solidFill>
              <a:srgbClr val="D9D9D9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7" name="Shape 1522">
              <a:extLst>
                <a:ext uri="{FF2B5EF4-FFF2-40B4-BE49-F238E27FC236}">
                  <a16:creationId xmlns:a16="http://schemas.microsoft.com/office/drawing/2014/main" xmlns="" id="{AA18CC4D-697D-443C-BD6D-EFC82B62F674}"/>
                </a:ext>
              </a:extLst>
            </p:cNvPr>
            <p:cNvSpPr/>
            <p:nvPr/>
          </p:nvSpPr>
          <p:spPr>
            <a:xfrm>
              <a:off x="3588917" y="4781320"/>
              <a:ext cx="171293" cy="177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9" h="20829" extrusionOk="0">
                  <a:moveTo>
                    <a:pt x="16525" y="6943"/>
                  </a:moveTo>
                  <a:cubicBezTo>
                    <a:pt x="15725" y="5400"/>
                    <a:pt x="14125" y="5400"/>
                    <a:pt x="13325" y="4629"/>
                  </a:cubicBezTo>
                  <a:cubicBezTo>
                    <a:pt x="12525" y="3858"/>
                    <a:pt x="11725" y="4629"/>
                    <a:pt x="10925" y="3858"/>
                  </a:cubicBezTo>
                  <a:cubicBezTo>
                    <a:pt x="10125" y="3086"/>
                    <a:pt x="9325" y="2315"/>
                    <a:pt x="8525" y="1543"/>
                  </a:cubicBezTo>
                  <a:cubicBezTo>
                    <a:pt x="7725" y="-771"/>
                    <a:pt x="6925" y="0"/>
                    <a:pt x="4525" y="772"/>
                  </a:cubicBezTo>
                  <a:cubicBezTo>
                    <a:pt x="3725" y="772"/>
                    <a:pt x="3725" y="0"/>
                    <a:pt x="2925" y="1543"/>
                  </a:cubicBezTo>
                  <a:cubicBezTo>
                    <a:pt x="2125" y="2315"/>
                    <a:pt x="2125" y="3086"/>
                    <a:pt x="2125" y="3858"/>
                  </a:cubicBezTo>
                  <a:cubicBezTo>
                    <a:pt x="2125" y="5400"/>
                    <a:pt x="2125" y="6943"/>
                    <a:pt x="2125" y="8486"/>
                  </a:cubicBezTo>
                  <a:cubicBezTo>
                    <a:pt x="2125" y="9258"/>
                    <a:pt x="2125" y="10800"/>
                    <a:pt x="1325" y="12343"/>
                  </a:cubicBezTo>
                  <a:cubicBezTo>
                    <a:pt x="-275" y="13886"/>
                    <a:pt x="-275" y="13886"/>
                    <a:pt x="525" y="16200"/>
                  </a:cubicBezTo>
                  <a:cubicBezTo>
                    <a:pt x="1325" y="17743"/>
                    <a:pt x="1325" y="17743"/>
                    <a:pt x="2925" y="18515"/>
                  </a:cubicBezTo>
                  <a:cubicBezTo>
                    <a:pt x="4525" y="18515"/>
                    <a:pt x="6125" y="18515"/>
                    <a:pt x="6925" y="19286"/>
                  </a:cubicBezTo>
                  <a:cubicBezTo>
                    <a:pt x="7725" y="19286"/>
                    <a:pt x="9325" y="20829"/>
                    <a:pt x="10125" y="20829"/>
                  </a:cubicBezTo>
                  <a:cubicBezTo>
                    <a:pt x="11725" y="20058"/>
                    <a:pt x="13325" y="20829"/>
                    <a:pt x="14925" y="20829"/>
                  </a:cubicBezTo>
                  <a:cubicBezTo>
                    <a:pt x="15725" y="20829"/>
                    <a:pt x="18125" y="19286"/>
                    <a:pt x="18925" y="18515"/>
                  </a:cubicBezTo>
                  <a:cubicBezTo>
                    <a:pt x="20525" y="16972"/>
                    <a:pt x="21325" y="15429"/>
                    <a:pt x="20525" y="13886"/>
                  </a:cubicBezTo>
                  <a:cubicBezTo>
                    <a:pt x="19725" y="12343"/>
                    <a:pt x="19725" y="11572"/>
                    <a:pt x="18925" y="10029"/>
                  </a:cubicBezTo>
                  <a:cubicBezTo>
                    <a:pt x="18925" y="8486"/>
                    <a:pt x="18125" y="7715"/>
                    <a:pt x="16525" y="6943"/>
                  </a:cubicBezTo>
                  <a:cubicBezTo>
                    <a:pt x="15725" y="6172"/>
                    <a:pt x="17325" y="6943"/>
                    <a:pt x="16525" y="694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8" name="Shape 1523">
              <a:extLst>
                <a:ext uri="{FF2B5EF4-FFF2-40B4-BE49-F238E27FC236}">
                  <a16:creationId xmlns:a16="http://schemas.microsoft.com/office/drawing/2014/main" xmlns="" id="{FFF2C44E-15B0-4B50-91AB-F4668EB56185}"/>
                </a:ext>
              </a:extLst>
            </p:cNvPr>
            <p:cNvSpPr/>
            <p:nvPr/>
          </p:nvSpPr>
          <p:spPr>
            <a:xfrm>
              <a:off x="3093194" y="4489492"/>
              <a:ext cx="660410" cy="117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513" extrusionOk="0">
                  <a:moveTo>
                    <a:pt x="15897" y="7395"/>
                  </a:moveTo>
                  <a:cubicBezTo>
                    <a:pt x="16526" y="7033"/>
                    <a:pt x="16107" y="6671"/>
                    <a:pt x="16317" y="6188"/>
                  </a:cubicBezTo>
                  <a:cubicBezTo>
                    <a:pt x="16317" y="6067"/>
                    <a:pt x="16317" y="5826"/>
                    <a:pt x="16317" y="5705"/>
                  </a:cubicBezTo>
                  <a:cubicBezTo>
                    <a:pt x="16526" y="5343"/>
                    <a:pt x="16946" y="5222"/>
                    <a:pt x="17365" y="4981"/>
                  </a:cubicBezTo>
                  <a:cubicBezTo>
                    <a:pt x="18204" y="4619"/>
                    <a:pt x="18623" y="4016"/>
                    <a:pt x="19462" y="3654"/>
                  </a:cubicBezTo>
                  <a:cubicBezTo>
                    <a:pt x="19882" y="3533"/>
                    <a:pt x="20511" y="3533"/>
                    <a:pt x="20930" y="3412"/>
                  </a:cubicBezTo>
                  <a:cubicBezTo>
                    <a:pt x="21140" y="3171"/>
                    <a:pt x="20930" y="2809"/>
                    <a:pt x="20721" y="2688"/>
                  </a:cubicBezTo>
                  <a:cubicBezTo>
                    <a:pt x="20511" y="2447"/>
                    <a:pt x="20721" y="2447"/>
                    <a:pt x="20301" y="2447"/>
                  </a:cubicBezTo>
                  <a:cubicBezTo>
                    <a:pt x="19882" y="2326"/>
                    <a:pt x="20091" y="2809"/>
                    <a:pt x="19882" y="2930"/>
                  </a:cubicBezTo>
                  <a:cubicBezTo>
                    <a:pt x="19672" y="3050"/>
                    <a:pt x="19462" y="3292"/>
                    <a:pt x="19253" y="3412"/>
                  </a:cubicBezTo>
                  <a:cubicBezTo>
                    <a:pt x="19043" y="3533"/>
                    <a:pt x="18414" y="3412"/>
                    <a:pt x="17994" y="3533"/>
                  </a:cubicBezTo>
                  <a:cubicBezTo>
                    <a:pt x="17785" y="3774"/>
                    <a:pt x="17156" y="3533"/>
                    <a:pt x="16736" y="3533"/>
                  </a:cubicBezTo>
                  <a:cubicBezTo>
                    <a:pt x="16526" y="3533"/>
                    <a:pt x="16107" y="3654"/>
                    <a:pt x="15897" y="3533"/>
                  </a:cubicBezTo>
                  <a:cubicBezTo>
                    <a:pt x="15478" y="3533"/>
                    <a:pt x="16107" y="3292"/>
                    <a:pt x="16107" y="3292"/>
                  </a:cubicBezTo>
                  <a:cubicBezTo>
                    <a:pt x="16317" y="3171"/>
                    <a:pt x="16107" y="3050"/>
                    <a:pt x="16107" y="3050"/>
                  </a:cubicBezTo>
                  <a:cubicBezTo>
                    <a:pt x="16107" y="2809"/>
                    <a:pt x="16317" y="2688"/>
                    <a:pt x="16526" y="2568"/>
                  </a:cubicBezTo>
                  <a:cubicBezTo>
                    <a:pt x="17365" y="2085"/>
                    <a:pt x="15688" y="1844"/>
                    <a:pt x="15058" y="1602"/>
                  </a:cubicBezTo>
                  <a:cubicBezTo>
                    <a:pt x="14429" y="1361"/>
                    <a:pt x="13590" y="1361"/>
                    <a:pt x="12961" y="999"/>
                  </a:cubicBezTo>
                  <a:cubicBezTo>
                    <a:pt x="12752" y="878"/>
                    <a:pt x="12332" y="758"/>
                    <a:pt x="12123" y="637"/>
                  </a:cubicBezTo>
                  <a:cubicBezTo>
                    <a:pt x="11913" y="396"/>
                    <a:pt x="11703" y="154"/>
                    <a:pt x="11493" y="154"/>
                  </a:cubicBezTo>
                  <a:cubicBezTo>
                    <a:pt x="11284" y="34"/>
                    <a:pt x="10655" y="34"/>
                    <a:pt x="10445" y="154"/>
                  </a:cubicBezTo>
                  <a:cubicBezTo>
                    <a:pt x="10235" y="275"/>
                    <a:pt x="10025" y="637"/>
                    <a:pt x="9606" y="396"/>
                  </a:cubicBezTo>
                  <a:cubicBezTo>
                    <a:pt x="9396" y="154"/>
                    <a:pt x="8977" y="154"/>
                    <a:pt x="8557" y="154"/>
                  </a:cubicBezTo>
                  <a:cubicBezTo>
                    <a:pt x="8138" y="154"/>
                    <a:pt x="8138" y="-87"/>
                    <a:pt x="7719" y="34"/>
                  </a:cubicBezTo>
                  <a:cubicBezTo>
                    <a:pt x="7509" y="154"/>
                    <a:pt x="6880" y="275"/>
                    <a:pt x="6880" y="396"/>
                  </a:cubicBezTo>
                  <a:cubicBezTo>
                    <a:pt x="6670" y="637"/>
                    <a:pt x="6880" y="878"/>
                    <a:pt x="6880" y="999"/>
                  </a:cubicBezTo>
                  <a:cubicBezTo>
                    <a:pt x="6670" y="1482"/>
                    <a:pt x="6041" y="1482"/>
                    <a:pt x="5412" y="1602"/>
                  </a:cubicBezTo>
                  <a:cubicBezTo>
                    <a:pt x="4992" y="1723"/>
                    <a:pt x="5202" y="2326"/>
                    <a:pt x="5202" y="2568"/>
                  </a:cubicBezTo>
                  <a:cubicBezTo>
                    <a:pt x="5202" y="2809"/>
                    <a:pt x="5412" y="3050"/>
                    <a:pt x="5412" y="3171"/>
                  </a:cubicBezTo>
                  <a:cubicBezTo>
                    <a:pt x="5412" y="3292"/>
                    <a:pt x="4783" y="3654"/>
                    <a:pt x="4783" y="3774"/>
                  </a:cubicBezTo>
                  <a:cubicBezTo>
                    <a:pt x="4573" y="3895"/>
                    <a:pt x="3944" y="4136"/>
                    <a:pt x="3944" y="4257"/>
                  </a:cubicBezTo>
                  <a:cubicBezTo>
                    <a:pt x="3944" y="4378"/>
                    <a:pt x="3944" y="4498"/>
                    <a:pt x="3944" y="4619"/>
                  </a:cubicBezTo>
                  <a:cubicBezTo>
                    <a:pt x="3944" y="4740"/>
                    <a:pt x="3734" y="4860"/>
                    <a:pt x="3734" y="4981"/>
                  </a:cubicBezTo>
                  <a:cubicBezTo>
                    <a:pt x="3734" y="5102"/>
                    <a:pt x="3944" y="5464"/>
                    <a:pt x="3524" y="5585"/>
                  </a:cubicBezTo>
                  <a:cubicBezTo>
                    <a:pt x="3524" y="5705"/>
                    <a:pt x="3524" y="5947"/>
                    <a:pt x="3524" y="6067"/>
                  </a:cubicBezTo>
                  <a:cubicBezTo>
                    <a:pt x="3315" y="6067"/>
                    <a:pt x="3105" y="6067"/>
                    <a:pt x="3105" y="6188"/>
                  </a:cubicBezTo>
                  <a:cubicBezTo>
                    <a:pt x="3105" y="6429"/>
                    <a:pt x="3524" y="6550"/>
                    <a:pt x="3524" y="6791"/>
                  </a:cubicBezTo>
                  <a:cubicBezTo>
                    <a:pt x="3524" y="6912"/>
                    <a:pt x="3524" y="7153"/>
                    <a:pt x="3734" y="7274"/>
                  </a:cubicBezTo>
                  <a:cubicBezTo>
                    <a:pt x="4154" y="7757"/>
                    <a:pt x="3315" y="8239"/>
                    <a:pt x="3315" y="8722"/>
                  </a:cubicBezTo>
                  <a:cubicBezTo>
                    <a:pt x="3105" y="8963"/>
                    <a:pt x="3524" y="9205"/>
                    <a:pt x="3315" y="9446"/>
                  </a:cubicBezTo>
                  <a:cubicBezTo>
                    <a:pt x="3105" y="9567"/>
                    <a:pt x="2686" y="9687"/>
                    <a:pt x="2476" y="9929"/>
                  </a:cubicBezTo>
                  <a:cubicBezTo>
                    <a:pt x="2266" y="10170"/>
                    <a:pt x="3105" y="11135"/>
                    <a:pt x="2686" y="11256"/>
                  </a:cubicBezTo>
                  <a:cubicBezTo>
                    <a:pt x="1847" y="11497"/>
                    <a:pt x="2057" y="12101"/>
                    <a:pt x="1847" y="12583"/>
                  </a:cubicBezTo>
                  <a:cubicBezTo>
                    <a:pt x="1427" y="12945"/>
                    <a:pt x="1637" y="13549"/>
                    <a:pt x="1637" y="14031"/>
                  </a:cubicBezTo>
                  <a:cubicBezTo>
                    <a:pt x="1637" y="14393"/>
                    <a:pt x="1637" y="14755"/>
                    <a:pt x="1637" y="15117"/>
                  </a:cubicBezTo>
                  <a:cubicBezTo>
                    <a:pt x="1637" y="15238"/>
                    <a:pt x="2686" y="15600"/>
                    <a:pt x="2266" y="15600"/>
                  </a:cubicBezTo>
                  <a:cubicBezTo>
                    <a:pt x="2266" y="15600"/>
                    <a:pt x="1427" y="15721"/>
                    <a:pt x="1847" y="15841"/>
                  </a:cubicBezTo>
                  <a:cubicBezTo>
                    <a:pt x="2266" y="15841"/>
                    <a:pt x="2266" y="15962"/>
                    <a:pt x="2057" y="16204"/>
                  </a:cubicBezTo>
                  <a:cubicBezTo>
                    <a:pt x="1847" y="16445"/>
                    <a:pt x="1847" y="16686"/>
                    <a:pt x="1847" y="17048"/>
                  </a:cubicBezTo>
                  <a:cubicBezTo>
                    <a:pt x="1847" y="17290"/>
                    <a:pt x="1427" y="17410"/>
                    <a:pt x="1218" y="17652"/>
                  </a:cubicBezTo>
                  <a:cubicBezTo>
                    <a:pt x="1008" y="17772"/>
                    <a:pt x="1218" y="18014"/>
                    <a:pt x="1218" y="18255"/>
                  </a:cubicBezTo>
                  <a:cubicBezTo>
                    <a:pt x="1218" y="18376"/>
                    <a:pt x="798" y="18738"/>
                    <a:pt x="589" y="18738"/>
                  </a:cubicBezTo>
                  <a:cubicBezTo>
                    <a:pt x="-460" y="18979"/>
                    <a:pt x="169" y="19703"/>
                    <a:pt x="379" y="20065"/>
                  </a:cubicBezTo>
                  <a:cubicBezTo>
                    <a:pt x="589" y="20306"/>
                    <a:pt x="1218" y="19944"/>
                    <a:pt x="1218" y="20427"/>
                  </a:cubicBezTo>
                  <a:cubicBezTo>
                    <a:pt x="1218" y="20548"/>
                    <a:pt x="1008" y="20910"/>
                    <a:pt x="1427" y="21030"/>
                  </a:cubicBezTo>
                  <a:cubicBezTo>
                    <a:pt x="1637" y="21151"/>
                    <a:pt x="1847" y="21151"/>
                    <a:pt x="2266" y="21151"/>
                  </a:cubicBezTo>
                  <a:cubicBezTo>
                    <a:pt x="2686" y="21272"/>
                    <a:pt x="3315" y="21272"/>
                    <a:pt x="3734" y="21272"/>
                  </a:cubicBezTo>
                  <a:cubicBezTo>
                    <a:pt x="3944" y="21272"/>
                    <a:pt x="4154" y="21272"/>
                    <a:pt x="4363" y="21392"/>
                  </a:cubicBezTo>
                  <a:cubicBezTo>
                    <a:pt x="4363" y="21272"/>
                    <a:pt x="4573" y="21272"/>
                    <a:pt x="4783" y="21272"/>
                  </a:cubicBezTo>
                  <a:cubicBezTo>
                    <a:pt x="4783" y="21392"/>
                    <a:pt x="5202" y="21513"/>
                    <a:pt x="5202" y="21513"/>
                  </a:cubicBezTo>
                  <a:cubicBezTo>
                    <a:pt x="5412" y="21513"/>
                    <a:pt x="4992" y="21151"/>
                    <a:pt x="4992" y="21030"/>
                  </a:cubicBezTo>
                  <a:cubicBezTo>
                    <a:pt x="4573" y="20789"/>
                    <a:pt x="4573" y="20548"/>
                    <a:pt x="4573" y="20306"/>
                  </a:cubicBezTo>
                  <a:cubicBezTo>
                    <a:pt x="4573" y="20065"/>
                    <a:pt x="4573" y="19944"/>
                    <a:pt x="5202" y="19703"/>
                  </a:cubicBezTo>
                  <a:cubicBezTo>
                    <a:pt x="5622" y="19582"/>
                    <a:pt x="4783" y="19582"/>
                    <a:pt x="4783" y="19582"/>
                  </a:cubicBezTo>
                  <a:cubicBezTo>
                    <a:pt x="4783" y="19582"/>
                    <a:pt x="5202" y="19462"/>
                    <a:pt x="4992" y="19462"/>
                  </a:cubicBezTo>
                  <a:cubicBezTo>
                    <a:pt x="5202" y="19462"/>
                    <a:pt x="5202" y="19582"/>
                    <a:pt x="5412" y="19582"/>
                  </a:cubicBezTo>
                  <a:cubicBezTo>
                    <a:pt x="5622" y="19703"/>
                    <a:pt x="5831" y="19582"/>
                    <a:pt x="6041" y="19582"/>
                  </a:cubicBezTo>
                  <a:cubicBezTo>
                    <a:pt x="6251" y="19341"/>
                    <a:pt x="6041" y="19100"/>
                    <a:pt x="6041" y="18858"/>
                  </a:cubicBezTo>
                  <a:cubicBezTo>
                    <a:pt x="6251" y="18617"/>
                    <a:pt x="6670" y="18496"/>
                    <a:pt x="7299" y="18376"/>
                  </a:cubicBezTo>
                  <a:cubicBezTo>
                    <a:pt x="7509" y="18255"/>
                    <a:pt x="7719" y="18255"/>
                    <a:pt x="7928" y="18134"/>
                  </a:cubicBezTo>
                  <a:cubicBezTo>
                    <a:pt x="8138" y="18014"/>
                    <a:pt x="7719" y="17893"/>
                    <a:pt x="7719" y="17893"/>
                  </a:cubicBezTo>
                  <a:cubicBezTo>
                    <a:pt x="7719" y="17772"/>
                    <a:pt x="8348" y="17652"/>
                    <a:pt x="8138" y="17410"/>
                  </a:cubicBezTo>
                  <a:cubicBezTo>
                    <a:pt x="7928" y="17169"/>
                    <a:pt x="7090" y="17410"/>
                    <a:pt x="6880" y="17169"/>
                  </a:cubicBezTo>
                  <a:cubicBezTo>
                    <a:pt x="6670" y="17048"/>
                    <a:pt x="6460" y="17048"/>
                    <a:pt x="6251" y="16807"/>
                  </a:cubicBezTo>
                  <a:cubicBezTo>
                    <a:pt x="6041" y="16566"/>
                    <a:pt x="6460" y="16204"/>
                    <a:pt x="6670" y="16083"/>
                  </a:cubicBezTo>
                  <a:cubicBezTo>
                    <a:pt x="7090" y="15962"/>
                    <a:pt x="7299" y="15721"/>
                    <a:pt x="7719" y="15721"/>
                  </a:cubicBezTo>
                  <a:cubicBezTo>
                    <a:pt x="8138" y="15600"/>
                    <a:pt x="8138" y="15841"/>
                    <a:pt x="8348" y="15479"/>
                  </a:cubicBezTo>
                  <a:cubicBezTo>
                    <a:pt x="8348" y="15238"/>
                    <a:pt x="8767" y="15117"/>
                    <a:pt x="8557" y="14876"/>
                  </a:cubicBezTo>
                  <a:cubicBezTo>
                    <a:pt x="8348" y="14514"/>
                    <a:pt x="9396" y="14514"/>
                    <a:pt x="9606" y="14273"/>
                  </a:cubicBezTo>
                  <a:cubicBezTo>
                    <a:pt x="9606" y="14273"/>
                    <a:pt x="8557" y="13790"/>
                    <a:pt x="9606" y="13911"/>
                  </a:cubicBezTo>
                  <a:cubicBezTo>
                    <a:pt x="9816" y="14031"/>
                    <a:pt x="9816" y="14152"/>
                    <a:pt x="10025" y="14152"/>
                  </a:cubicBezTo>
                  <a:cubicBezTo>
                    <a:pt x="10445" y="14152"/>
                    <a:pt x="10445" y="13790"/>
                    <a:pt x="10235" y="13669"/>
                  </a:cubicBezTo>
                  <a:cubicBezTo>
                    <a:pt x="10235" y="13549"/>
                    <a:pt x="9816" y="13790"/>
                    <a:pt x="9816" y="13790"/>
                  </a:cubicBezTo>
                  <a:cubicBezTo>
                    <a:pt x="9396" y="13790"/>
                    <a:pt x="8977" y="13669"/>
                    <a:pt x="8977" y="13549"/>
                  </a:cubicBezTo>
                  <a:cubicBezTo>
                    <a:pt x="8977" y="13428"/>
                    <a:pt x="8557" y="12583"/>
                    <a:pt x="8977" y="12583"/>
                  </a:cubicBezTo>
                  <a:cubicBezTo>
                    <a:pt x="9606" y="12704"/>
                    <a:pt x="10025" y="12945"/>
                    <a:pt x="10864" y="12945"/>
                  </a:cubicBezTo>
                  <a:cubicBezTo>
                    <a:pt x="11074" y="12945"/>
                    <a:pt x="11284" y="12825"/>
                    <a:pt x="11493" y="12825"/>
                  </a:cubicBezTo>
                  <a:cubicBezTo>
                    <a:pt x="11913" y="12583"/>
                    <a:pt x="11493" y="12463"/>
                    <a:pt x="11703" y="12221"/>
                  </a:cubicBezTo>
                  <a:cubicBezTo>
                    <a:pt x="11703" y="12101"/>
                    <a:pt x="11913" y="11980"/>
                    <a:pt x="11913" y="11980"/>
                  </a:cubicBezTo>
                  <a:cubicBezTo>
                    <a:pt x="12123" y="11739"/>
                    <a:pt x="11913" y="11739"/>
                    <a:pt x="11913" y="11618"/>
                  </a:cubicBezTo>
                  <a:cubicBezTo>
                    <a:pt x="11703" y="11497"/>
                    <a:pt x="11703" y="11256"/>
                    <a:pt x="11913" y="11256"/>
                  </a:cubicBezTo>
                  <a:cubicBezTo>
                    <a:pt x="12332" y="11256"/>
                    <a:pt x="12123" y="11497"/>
                    <a:pt x="12123" y="11497"/>
                  </a:cubicBezTo>
                  <a:cubicBezTo>
                    <a:pt x="11913" y="11377"/>
                    <a:pt x="13171" y="11377"/>
                    <a:pt x="13171" y="11377"/>
                  </a:cubicBezTo>
                  <a:cubicBezTo>
                    <a:pt x="14010" y="11377"/>
                    <a:pt x="14639" y="11135"/>
                    <a:pt x="15478" y="11135"/>
                  </a:cubicBezTo>
                  <a:cubicBezTo>
                    <a:pt x="15688" y="11015"/>
                    <a:pt x="16317" y="10894"/>
                    <a:pt x="16736" y="10773"/>
                  </a:cubicBezTo>
                  <a:cubicBezTo>
                    <a:pt x="16946" y="10653"/>
                    <a:pt x="16946" y="10532"/>
                    <a:pt x="17156" y="10411"/>
                  </a:cubicBezTo>
                  <a:cubicBezTo>
                    <a:pt x="17365" y="10291"/>
                    <a:pt x="17575" y="10170"/>
                    <a:pt x="17785" y="9929"/>
                  </a:cubicBezTo>
                  <a:cubicBezTo>
                    <a:pt x="17785" y="9567"/>
                    <a:pt x="17365" y="9567"/>
                    <a:pt x="16946" y="9325"/>
                  </a:cubicBezTo>
                  <a:cubicBezTo>
                    <a:pt x="16736" y="9084"/>
                    <a:pt x="17365" y="8963"/>
                    <a:pt x="16946" y="8722"/>
                  </a:cubicBezTo>
                  <a:cubicBezTo>
                    <a:pt x="16736" y="8601"/>
                    <a:pt x="15897" y="8481"/>
                    <a:pt x="15897" y="8239"/>
                  </a:cubicBezTo>
                  <a:cubicBezTo>
                    <a:pt x="15897" y="8239"/>
                    <a:pt x="15897" y="8119"/>
                    <a:pt x="16107" y="8119"/>
                  </a:cubicBezTo>
                  <a:cubicBezTo>
                    <a:pt x="16107" y="7998"/>
                    <a:pt x="15897" y="7998"/>
                    <a:pt x="15897" y="7877"/>
                  </a:cubicBezTo>
                  <a:cubicBezTo>
                    <a:pt x="15897" y="7757"/>
                    <a:pt x="15688" y="7515"/>
                    <a:pt x="15897" y="7395"/>
                  </a:cubicBezTo>
                  <a:cubicBezTo>
                    <a:pt x="16107" y="7274"/>
                    <a:pt x="15688" y="7515"/>
                    <a:pt x="15897" y="739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9" name="Shape 1524">
              <a:extLst>
                <a:ext uri="{FF2B5EF4-FFF2-40B4-BE49-F238E27FC236}">
                  <a16:creationId xmlns:a16="http://schemas.microsoft.com/office/drawing/2014/main" xmlns="" id="{EC9727DD-6AA6-4774-8F52-5B209A318457}"/>
                </a:ext>
              </a:extLst>
            </p:cNvPr>
            <p:cNvSpPr/>
            <p:nvPr/>
          </p:nvSpPr>
          <p:spPr>
            <a:xfrm>
              <a:off x="2638254" y="3254138"/>
              <a:ext cx="143837" cy="14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04" extrusionOk="0">
                  <a:moveTo>
                    <a:pt x="14727" y="19004"/>
                  </a:moveTo>
                  <a:cubicBezTo>
                    <a:pt x="15709" y="19904"/>
                    <a:pt x="16691" y="19904"/>
                    <a:pt x="18655" y="19904"/>
                  </a:cubicBezTo>
                  <a:cubicBezTo>
                    <a:pt x="16691" y="17204"/>
                    <a:pt x="18655" y="16304"/>
                    <a:pt x="18655" y="13604"/>
                  </a:cubicBezTo>
                  <a:cubicBezTo>
                    <a:pt x="18655" y="11804"/>
                    <a:pt x="19636" y="9104"/>
                    <a:pt x="19636" y="7304"/>
                  </a:cubicBezTo>
                  <a:cubicBezTo>
                    <a:pt x="19636" y="6404"/>
                    <a:pt x="20618" y="5504"/>
                    <a:pt x="20618" y="4604"/>
                  </a:cubicBezTo>
                  <a:cubicBezTo>
                    <a:pt x="21600" y="3704"/>
                    <a:pt x="20618" y="2804"/>
                    <a:pt x="21600" y="1004"/>
                  </a:cubicBezTo>
                  <a:cubicBezTo>
                    <a:pt x="21600" y="-1696"/>
                    <a:pt x="17673" y="1904"/>
                    <a:pt x="16691" y="1904"/>
                  </a:cubicBezTo>
                  <a:cubicBezTo>
                    <a:pt x="14727" y="1904"/>
                    <a:pt x="13745" y="1004"/>
                    <a:pt x="11782" y="2804"/>
                  </a:cubicBezTo>
                  <a:cubicBezTo>
                    <a:pt x="11782" y="2804"/>
                    <a:pt x="9818" y="6404"/>
                    <a:pt x="8836" y="5504"/>
                  </a:cubicBezTo>
                  <a:cubicBezTo>
                    <a:pt x="6873" y="5504"/>
                    <a:pt x="5891" y="5504"/>
                    <a:pt x="3927" y="6404"/>
                  </a:cubicBezTo>
                  <a:cubicBezTo>
                    <a:pt x="3927" y="7304"/>
                    <a:pt x="3927" y="9104"/>
                    <a:pt x="2945" y="9104"/>
                  </a:cubicBezTo>
                  <a:cubicBezTo>
                    <a:pt x="2945" y="10004"/>
                    <a:pt x="982" y="10004"/>
                    <a:pt x="0" y="10004"/>
                  </a:cubicBezTo>
                  <a:cubicBezTo>
                    <a:pt x="1964" y="11804"/>
                    <a:pt x="3927" y="14504"/>
                    <a:pt x="5891" y="15404"/>
                  </a:cubicBezTo>
                  <a:cubicBezTo>
                    <a:pt x="6873" y="17204"/>
                    <a:pt x="8836" y="18104"/>
                    <a:pt x="10800" y="18104"/>
                  </a:cubicBezTo>
                  <a:cubicBezTo>
                    <a:pt x="11782" y="18104"/>
                    <a:pt x="13745" y="18104"/>
                    <a:pt x="14727" y="19004"/>
                  </a:cubicBezTo>
                  <a:cubicBezTo>
                    <a:pt x="15709" y="19004"/>
                    <a:pt x="14727" y="18104"/>
                    <a:pt x="14727" y="1900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0" name="Shape 1525">
              <a:extLst>
                <a:ext uri="{FF2B5EF4-FFF2-40B4-BE49-F238E27FC236}">
                  <a16:creationId xmlns:a16="http://schemas.microsoft.com/office/drawing/2014/main" xmlns="" id="{3783B0E2-258B-4F3E-AF2F-7B761EC3D447}"/>
                </a:ext>
              </a:extLst>
            </p:cNvPr>
            <p:cNvSpPr/>
            <p:nvPr/>
          </p:nvSpPr>
          <p:spPr>
            <a:xfrm>
              <a:off x="2695517" y="3387724"/>
              <a:ext cx="100057" cy="93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3" h="20446" extrusionOk="0">
                  <a:moveTo>
                    <a:pt x="17962" y="14400"/>
                  </a:moveTo>
                  <a:cubicBezTo>
                    <a:pt x="17962" y="12960"/>
                    <a:pt x="17962" y="11520"/>
                    <a:pt x="19233" y="11520"/>
                  </a:cubicBezTo>
                  <a:cubicBezTo>
                    <a:pt x="17962" y="10080"/>
                    <a:pt x="17962" y="8640"/>
                    <a:pt x="16692" y="8640"/>
                  </a:cubicBezTo>
                  <a:cubicBezTo>
                    <a:pt x="15421" y="7200"/>
                    <a:pt x="14151" y="2880"/>
                    <a:pt x="12880" y="2880"/>
                  </a:cubicBezTo>
                  <a:cubicBezTo>
                    <a:pt x="10339" y="2880"/>
                    <a:pt x="9068" y="2880"/>
                    <a:pt x="7798" y="1440"/>
                  </a:cubicBezTo>
                  <a:cubicBezTo>
                    <a:pt x="6527" y="0"/>
                    <a:pt x="2715" y="0"/>
                    <a:pt x="1445" y="0"/>
                  </a:cubicBezTo>
                  <a:cubicBezTo>
                    <a:pt x="2715" y="1440"/>
                    <a:pt x="-2367" y="8640"/>
                    <a:pt x="1445" y="8640"/>
                  </a:cubicBezTo>
                  <a:cubicBezTo>
                    <a:pt x="2715" y="8640"/>
                    <a:pt x="2715" y="11520"/>
                    <a:pt x="5257" y="10080"/>
                  </a:cubicBezTo>
                  <a:cubicBezTo>
                    <a:pt x="6527" y="8640"/>
                    <a:pt x="2715" y="7200"/>
                    <a:pt x="2715" y="7200"/>
                  </a:cubicBezTo>
                  <a:cubicBezTo>
                    <a:pt x="3986" y="7200"/>
                    <a:pt x="6527" y="8640"/>
                    <a:pt x="6527" y="10080"/>
                  </a:cubicBezTo>
                  <a:cubicBezTo>
                    <a:pt x="7798" y="12960"/>
                    <a:pt x="10339" y="11520"/>
                    <a:pt x="11609" y="14400"/>
                  </a:cubicBezTo>
                  <a:cubicBezTo>
                    <a:pt x="12880" y="15840"/>
                    <a:pt x="12880" y="18720"/>
                    <a:pt x="15421" y="20160"/>
                  </a:cubicBezTo>
                  <a:cubicBezTo>
                    <a:pt x="19233" y="21600"/>
                    <a:pt x="19233" y="17280"/>
                    <a:pt x="17962" y="14400"/>
                  </a:cubicBezTo>
                  <a:cubicBezTo>
                    <a:pt x="17962" y="12960"/>
                    <a:pt x="17962" y="15840"/>
                    <a:pt x="17962" y="14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1" name="Shape 1526">
              <a:extLst>
                <a:ext uri="{FF2B5EF4-FFF2-40B4-BE49-F238E27FC236}">
                  <a16:creationId xmlns:a16="http://schemas.microsoft.com/office/drawing/2014/main" xmlns="" id="{A6884F49-C3C3-49BD-95DF-FD1E688222C8}"/>
                </a:ext>
              </a:extLst>
            </p:cNvPr>
            <p:cNvSpPr/>
            <p:nvPr/>
          </p:nvSpPr>
          <p:spPr>
            <a:xfrm>
              <a:off x="2557347" y="3275324"/>
              <a:ext cx="74166" cy="4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83" extrusionOk="0">
                  <a:moveTo>
                    <a:pt x="7855" y="2400"/>
                  </a:moveTo>
                  <a:cubicBezTo>
                    <a:pt x="7855" y="0"/>
                    <a:pt x="7855" y="0"/>
                    <a:pt x="7855" y="0"/>
                  </a:cubicBezTo>
                  <a:cubicBezTo>
                    <a:pt x="5891" y="2400"/>
                    <a:pt x="1964" y="7200"/>
                    <a:pt x="0" y="9600"/>
                  </a:cubicBezTo>
                  <a:cubicBezTo>
                    <a:pt x="3927" y="12000"/>
                    <a:pt x="21600" y="21600"/>
                    <a:pt x="21600" y="12000"/>
                  </a:cubicBezTo>
                  <a:cubicBezTo>
                    <a:pt x="21600" y="4800"/>
                    <a:pt x="11782" y="7200"/>
                    <a:pt x="7855" y="2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2" name="Shape 1527">
              <a:extLst>
                <a:ext uri="{FF2B5EF4-FFF2-40B4-BE49-F238E27FC236}">
                  <a16:creationId xmlns:a16="http://schemas.microsoft.com/office/drawing/2014/main" xmlns="" id="{55BC6973-F73D-4D48-9327-6800B3C6803E}"/>
                </a:ext>
              </a:extLst>
            </p:cNvPr>
            <p:cNvSpPr/>
            <p:nvPr/>
          </p:nvSpPr>
          <p:spPr>
            <a:xfrm>
              <a:off x="2489855" y="3159876"/>
              <a:ext cx="121434" cy="138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1" h="19581" extrusionOk="0">
                  <a:moveTo>
                    <a:pt x="15461" y="14504"/>
                  </a:moveTo>
                  <a:cubicBezTo>
                    <a:pt x="15461" y="12626"/>
                    <a:pt x="18701" y="11687"/>
                    <a:pt x="19781" y="10748"/>
                  </a:cubicBezTo>
                  <a:cubicBezTo>
                    <a:pt x="16541" y="9808"/>
                    <a:pt x="15461" y="9808"/>
                    <a:pt x="15461" y="6991"/>
                  </a:cubicBezTo>
                  <a:cubicBezTo>
                    <a:pt x="15461" y="6052"/>
                    <a:pt x="16541" y="1356"/>
                    <a:pt x="15461" y="417"/>
                  </a:cubicBezTo>
                  <a:cubicBezTo>
                    <a:pt x="14381" y="-522"/>
                    <a:pt x="8981" y="417"/>
                    <a:pt x="6821" y="417"/>
                  </a:cubicBezTo>
                  <a:cubicBezTo>
                    <a:pt x="4661" y="417"/>
                    <a:pt x="4661" y="3235"/>
                    <a:pt x="5741" y="5113"/>
                  </a:cubicBezTo>
                  <a:cubicBezTo>
                    <a:pt x="6821" y="6052"/>
                    <a:pt x="11141" y="8869"/>
                    <a:pt x="6821" y="8869"/>
                  </a:cubicBezTo>
                  <a:cubicBezTo>
                    <a:pt x="5741" y="8869"/>
                    <a:pt x="3581" y="8869"/>
                    <a:pt x="2501" y="8869"/>
                  </a:cubicBezTo>
                  <a:cubicBezTo>
                    <a:pt x="341" y="8869"/>
                    <a:pt x="341" y="12626"/>
                    <a:pt x="341" y="13565"/>
                  </a:cubicBezTo>
                  <a:cubicBezTo>
                    <a:pt x="-1819" y="19200"/>
                    <a:pt x="6821" y="18261"/>
                    <a:pt x="11141" y="19200"/>
                  </a:cubicBezTo>
                  <a:cubicBezTo>
                    <a:pt x="12221" y="21078"/>
                    <a:pt x="15461" y="15443"/>
                    <a:pt x="15461" y="1450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3" name="Shape 1528">
              <a:extLst>
                <a:ext uri="{FF2B5EF4-FFF2-40B4-BE49-F238E27FC236}">
                  <a16:creationId xmlns:a16="http://schemas.microsoft.com/office/drawing/2014/main" xmlns="" id="{9333FAA4-48E5-4736-B4F3-D5EFBCD0736E}"/>
                </a:ext>
              </a:extLst>
            </p:cNvPr>
            <p:cNvSpPr/>
            <p:nvPr/>
          </p:nvSpPr>
          <p:spPr>
            <a:xfrm>
              <a:off x="1676363" y="2638518"/>
              <a:ext cx="986615" cy="63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18144" y="19893"/>
                  </a:moveTo>
                  <a:cubicBezTo>
                    <a:pt x="18288" y="19893"/>
                    <a:pt x="19296" y="20118"/>
                    <a:pt x="19008" y="19668"/>
                  </a:cubicBezTo>
                  <a:cubicBezTo>
                    <a:pt x="18864" y="19218"/>
                    <a:pt x="18576" y="18993"/>
                    <a:pt x="18432" y="18543"/>
                  </a:cubicBezTo>
                  <a:cubicBezTo>
                    <a:pt x="18432" y="18543"/>
                    <a:pt x="18576" y="17868"/>
                    <a:pt x="18720" y="17868"/>
                  </a:cubicBezTo>
                  <a:cubicBezTo>
                    <a:pt x="18864" y="17643"/>
                    <a:pt x="19584" y="17868"/>
                    <a:pt x="19872" y="17868"/>
                  </a:cubicBezTo>
                  <a:cubicBezTo>
                    <a:pt x="20304" y="17868"/>
                    <a:pt x="20160" y="16743"/>
                    <a:pt x="20736" y="17418"/>
                  </a:cubicBezTo>
                  <a:cubicBezTo>
                    <a:pt x="20880" y="16968"/>
                    <a:pt x="21024" y="16743"/>
                    <a:pt x="21024" y="16293"/>
                  </a:cubicBezTo>
                  <a:cubicBezTo>
                    <a:pt x="21024" y="15843"/>
                    <a:pt x="20880" y="15393"/>
                    <a:pt x="21024" y="15168"/>
                  </a:cubicBezTo>
                  <a:cubicBezTo>
                    <a:pt x="21168" y="14718"/>
                    <a:pt x="21600" y="14268"/>
                    <a:pt x="21600" y="14043"/>
                  </a:cubicBezTo>
                  <a:cubicBezTo>
                    <a:pt x="21456" y="13593"/>
                    <a:pt x="21312" y="13593"/>
                    <a:pt x="21024" y="13593"/>
                  </a:cubicBezTo>
                  <a:cubicBezTo>
                    <a:pt x="20592" y="13593"/>
                    <a:pt x="20016" y="13593"/>
                    <a:pt x="19584" y="13818"/>
                  </a:cubicBezTo>
                  <a:cubicBezTo>
                    <a:pt x="19296" y="13818"/>
                    <a:pt x="19152" y="14043"/>
                    <a:pt x="19008" y="14268"/>
                  </a:cubicBezTo>
                  <a:cubicBezTo>
                    <a:pt x="18864" y="14718"/>
                    <a:pt x="19008" y="15168"/>
                    <a:pt x="18864" y="15618"/>
                  </a:cubicBezTo>
                  <a:cubicBezTo>
                    <a:pt x="18864" y="15843"/>
                    <a:pt x="18144" y="16968"/>
                    <a:pt x="18144" y="16968"/>
                  </a:cubicBezTo>
                  <a:cubicBezTo>
                    <a:pt x="17568" y="16743"/>
                    <a:pt x="16992" y="16968"/>
                    <a:pt x="16416" y="17418"/>
                  </a:cubicBezTo>
                  <a:cubicBezTo>
                    <a:pt x="16128" y="17418"/>
                    <a:pt x="15984" y="17193"/>
                    <a:pt x="15840" y="16968"/>
                  </a:cubicBezTo>
                  <a:cubicBezTo>
                    <a:pt x="15696" y="16743"/>
                    <a:pt x="15408" y="16743"/>
                    <a:pt x="15120" y="16518"/>
                  </a:cubicBezTo>
                  <a:cubicBezTo>
                    <a:pt x="14832" y="16518"/>
                    <a:pt x="14832" y="15843"/>
                    <a:pt x="14688" y="15393"/>
                  </a:cubicBezTo>
                  <a:cubicBezTo>
                    <a:pt x="14544" y="14943"/>
                    <a:pt x="14256" y="14718"/>
                    <a:pt x="14112" y="14268"/>
                  </a:cubicBezTo>
                  <a:cubicBezTo>
                    <a:pt x="13968" y="13368"/>
                    <a:pt x="13680" y="12243"/>
                    <a:pt x="13824" y="11343"/>
                  </a:cubicBezTo>
                  <a:cubicBezTo>
                    <a:pt x="13824" y="10668"/>
                    <a:pt x="13680" y="9768"/>
                    <a:pt x="13968" y="9093"/>
                  </a:cubicBezTo>
                  <a:cubicBezTo>
                    <a:pt x="14112" y="8868"/>
                    <a:pt x="14112" y="8643"/>
                    <a:pt x="14112" y="8418"/>
                  </a:cubicBezTo>
                  <a:cubicBezTo>
                    <a:pt x="14256" y="7968"/>
                    <a:pt x="13968" y="8193"/>
                    <a:pt x="13824" y="7968"/>
                  </a:cubicBezTo>
                  <a:cubicBezTo>
                    <a:pt x="13536" y="7968"/>
                    <a:pt x="13248" y="7743"/>
                    <a:pt x="12960" y="7743"/>
                  </a:cubicBezTo>
                  <a:cubicBezTo>
                    <a:pt x="12816" y="7518"/>
                    <a:pt x="12528" y="7068"/>
                    <a:pt x="12528" y="6618"/>
                  </a:cubicBezTo>
                  <a:cubicBezTo>
                    <a:pt x="12528" y="5943"/>
                    <a:pt x="12096" y="5718"/>
                    <a:pt x="11808" y="5268"/>
                  </a:cubicBezTo>
                  <a:cubicBezTo>
                    <a:pt x="11664" y="4818"/>
                    <a:pt x="11664" y="4368"/>
                    <a:pt x="11520" y="3918"/>
                  </a:cubicBezTo>
                  <a:cubicBezTo>
                    <a:pt x="11376" y="3693"/>
                    <a:pt x="11088" y="3693"/>
                    <a:pt x="10800" y="3693"/>
                  </a:cubicBezTo>
                  <a:cubicBezTo>
                    <a:pt x="10656" y="3468"/>
                    <a:pt x="10368" y="3468"/>
                    <a:pt x="10224" y="3693"/>
                  </a:cubicBezTo>
                  <a:cubicBezTo>
                    <a:pt x="10224" y="3918"/>
                    <a:pt x="10080" y="4368"/>
                    <a:pt x="9792" y="4368"/>
                  </a:cubicBezTo>
                  <a:cubicBezTo>
                    <a:pt x="9504" y="4368"/>
                    <a:pt x="9072" y="3918"/>
                    <a:pt x="8928" y="3468"/>
                  </a:cubicBezTo>
                  <a:cubicBezTo>
                    <a:pt x="8784" y="2793"/>
                    <a:pt x="8784" y="2568"/>
                    <a:pt x="8496" y="2118"/>
                  </a:cubicBezTo>
                  <a:cubicBezTo>
                    <a:pt x="8208" y="1893"/>
                    <a:pt x="7776" y="1218"/>
                    <a:pt x="7488" y="1218"/>
                  </a:cubicBezTo>
                  <a:cubicBezTo>
                    <a:pt x="7344" y="993"/>
                    <a:pt x="6480" y="993"/>
                    <a:pt x="6480" y="1218"/>
                  </a:cubicBezTo>
                  <a:cubicBezTo>
                    <a:pt x="6192" y="1893"/>
                    <a:pt x="6048" y="1668"/>
                    <a:pt x="5616" y="1668"/>
                  </a:cubicBezTo>
                  <a:cubicBezTo>
                    <a:pt x="5040" y="1668"/>
                    <a:pt x="4608" y="1668"/>
                    <a:pt x="4176" y="1668"/>
                  </a:cubicBezTo>
                  <a:cubicBezTo>
                    <a:pt x="4032" y="1668"/>
                    <a:pt x="3600" y="1218"/>
                    <a:pt x="3312" y="993"/>
                  </a:cubicBezTo>
                  <a:cubicBezTo>
                    <a:pt x="2880" y="768"/>
                    <a:pt x="2448" y="543"/>
                    <a:pt x="1872" y="93"/>
                  </a:cubicBezTo>
                  <a:cubicBezTo>
                    <a:pt x="1296" y="-132"/>
                    <a:pt x="576" y="93"/>
                    <a:pt x="0" y="318"/>
                  </a:cubicBezTo>
                  <a:cubicBezTo>
                    <a:pt x="144" y="1443"/>
                    <a:pt x="720" y="2343"/>
                    <a:pt x="1008" y="3468"/>
                  </a:cubicBezTo>
                  <a:cubicBezTo>
                    <a:pt x="1152" y="3918"/>
                    <a:pt x="1584" y="4368"/>
                    <a:pt x="1872" y="4593"/>
                  </a:cubicBezTo>
                  <a:cubicBezTo>
                    <a:pt x="2016" y="5043"/>
                    <a:pt x="2304" y="5718"/>
                    <a:pt x="2160" y="6168"/>
                  </a:cubicBezTo>
                  <a:cubicBezTo>
                    <a:pt x="2160" y="6168"/>
                    <a:pt x="1152" y="5718"/>
                    <a:pt x="1728" y="6393"/>
                  </a:cubicBezTo>
                  <a:cubicBezTo>
                    <a:pt x="1872" y="6618"/>
                    <a:pt x="2016" y="6843"/>
                    <a:pt x="2160" y="7068"/>
                  </a:cubicBezTo>
                  <a:cubicBezTo>
                    <a:pt x="2448" y="7068"/>
                    <a:pt x="2592" y="7068"/>
                    <a:pt x="2736" y="7293"/>
                  </a:cubicBezTo>
                  <a:cubicBezTo>
                    <a:pt x="3024" y="7518"/>
                    <a:pt x="3312" y="7968"/>
                    <a:pt x="3600" y="8418"/>
                  </a:cubicBezTo>
                  <a:cubicBezTo>
                    <a:pt x="3744" y="8643"/>
                    <a:pt x="3600" y="9093"/>
                    <a:pt x="3456" y="9318"/>
                  </a:cubicBezTo>
                  <a:cubicBezTo>
                    <a:pt x="3312" y="9543"/>
                    <a:pt x="3600" y="9768"/>
                    <a:pt x="3744" y="9768"/>
                  </a:cubicBezTo>
                  <a:cubicBezTo>
                    <a:pt x="4176" y="10218"/>
                    <a:pt x="4464" y="10668"/>
                    <a:pt x="4752" y="11118"/>
                  </a:cubicBezTo>
                  <a:cubicBezTo>
                    <a:pt x="4896" y="11343"/>
                    <a:pt x="5040" y="11793"/>
                    <a:pt x="5184" y="11793"/>
                  </a:cubicBezTo>
                  <a:cubicBezTo>
                    <a:pt x="5328" y="11793"/>
                    <a:pt x="5472" y="11343"/>
                    <a:pt x="5328" y="11118"/>
                  </a:cubicBezTo>
                  <a:cubicBezTo>
                    <a:pt x="5328" y="10893"/>
                    <a:pt x="5184" y="10668"/>
                    <a:pt x="5184" y="10443"/>
                  </a:cubicBezTo>
                  <a:cubicBezTo>
                    <a:pt x="5040" y="10218"/>
                    <a:pt x="4752" y="10443"/>
                    <a:pt x="4608" y="10218"/>
                  </a:cubicBezTo>
                  <a:cubicBezTo>
                    <a:pt x="4320" y="9768"/>
                    <a:pt x="4608" y="9768"/>
                    <a:pt x="4608" y="9318"/>
                  </a:cubicBezTo>
                  <a:cubicBezTo>
                    <a:pt x="4608" y="9318"/>
                    <a:pt x="4320" y="8868"/>
                    <a:pt x="4320" y="8643"/>
                  </a:cubicBezTo>
                  <a:cubicBezTo>
                    <a:pt x="4032" y="8193"/>
                    <a:pt x="4032" y="7518"/>
                    <a:pt x="3744" y="7068"/>
                  </a:cubicBezTo>
                  <a:cubicBezTo>
                    <a:pt x="3456" y="6843"/>
                    <a:pt x="3168" y="6393"/>
                    <a:pt x="3024" y="5943"/>
                  </a:cubicBezTo>
                  <a:cubicBezTo>
                    <a:pt x="3024" y="5718"/>
                    <a:pt x="3024" y="5268"/>
                    <a:pt x="2880" y="5043"/>
                  </a:cubicBezTo>
                  <a:cubicBezTo>
                    <a:pt x="2736" y="4818"/>
                    <a:pt x="2592" y="4593"/>
                    <a:pt x="2448" y="4368"/>
                  </a:cubicBezTo>
                  <a:cubicBezTo>
                    <a:pt x="2304" y="3918"/>
                    <a:pt x="2160" y="3693"/>
                    <a:pt x="1872" y="3468"/>
                  </a:cubicBezTo>
                  <a:cubicBezTo>
                    <a:pt x="1728" y="3243"/>
                    <a:pt x="1728" y="2793"/>
                    <a:pt x="1728" y="2568"/>
                  </a:cubicBezTo>
                  <a:cubicBezTo>
                    <a:pt x="1728" y="2343"/>
                    <a:pt x="1440" y="1218"/>
                    <a:pt x="1584" y="993"/>
                  </a:cubicBezTo>
                  <a:cubicBezTo>
                    <a:pt x="1728" y="768"/>
                    <a:pt x="1872" y="1443"/>
                    <a:pt x="2016" y="1443"/>
                  </a:cubicBezTo>
                  <a:cubicBezTo>
                    <a:pt x="2160" y="1443"/>
                    <a:pt x="2160" y="1443"/>
                    <a:pt x="2160" y="1443"/>
                  </a:cubicBezTo>
                  <a:cubicBezTo>
                    <a:pt x="2448" y="1218"/>
                    <a:pt x="2448" y="1443"/>
                    <a:pt x="2592" y="1668"/>
                  </a:cubicBezTo>
                  <a:cubicBezTo>
                    <a:pt x="2736" y="1668"/>
                    <a:pt x="2880" y="1668"/>
                    <a:pt x="2880" y="1893"/>
                  </a:cubicBezTo>
                  <a:cubicBezTo>
                    <a:pt x="2880" y="2343"/>
                    <a:pt x="3024" y="2793"/>
                    <a:pt x="3168" y="3243"/>
                  </a:cubicBezTo>
                  <a:cubicBezTo>
                    <a:pt x="3168" y="3468"/>
                    <a:pt x="3312" y="3918"/>
                    <a:pt x="3312" y="4143"/>
                  </a:cubicBezTo>
                  <a:cubicBezTo>
                    <a:pt x="3312" y="4368"/>
                    <a:pt x="3168" y="4593"/>
                    <a:pt x="3168" y="4818"/>
                  </a:cubicBezTo>
                  <a:cubicBezTo>
                    <a:pt x="3312" y="4818"/>
                    <a:pt x="3312" y="4368"/>
                    <a:pt x="3312" y="4368"/>
                  </a:cubicBezTo>
                  <a:cubicBezTo>
                    <a:pt x="3456" y="4143"/>
                    <a:pt x="3600" y="4818"/>
                    <a:pt x="3744" y="4818"/>
                  </a:cubicBezTo>
                  <a:cubicBezTo>
                    <a:pt x="3888" y="5043"/>
                    <a:pt x="4608" y="5718"/>
                    <a:pt x="4608" y="5943"/>
                  </a:cubicBezTo>
                  <a:cubicBezTo>
                    <a:pt x="4608" y="6393"/>
                    <a:pt x="4752" y="6618"/>
                    <a:pt x="4896" y="6618"/>
                  </a:cubicBezTo>
                  <a:cubicBezTo>
                    <a:pt x="5040" y="6843"/>
                    <a:pt x="5040" y="7068"/>
                    <a:pt x="5184" y="7293"/>
                  </a:cubicBezTo>
                  <a:cubicBezTo>
                    <a:pt x="5328" y="7518"/>
                    <a:pt x="5472" y="7293"/>
                    <a:pt x="5472" y="7518"/>
                  </a:cubicBezTo>
                  <a:cubicBezTo>
                    <a:pt x="5616" y="7743"/>
                    <a:pt x="5328" y="7968"/>
                    <a:pt x="5472" y="8418"/>
                  </a:cubicBezTo>
                  <a:cubicBezTo>
                    <a:pt x="5760" y="8643"/>
                    <a:pt x="6048" y="8868"/>
                    <a:pt x="6336" y="9318"/>
                  </a:cubicBezTo>
                  <a:cubicBezTo>
                    <a:pt x="6480" y="9543"/>
                    <a:pt x="6480" y="9768"/>
                    <a:pt x="6624" y="9993"/>
                  </a:cubicBezTo>
                  <a:cubicBezTo>
                    <a:pt x="6768" y="10218"/>
                    <a:pt x="6912" y="10218"/>
                    <a:pt x="7056" y="10668"/>
                  </a:cubicBezTo>
                  <a:cubicBezTo>
                    <a:pt x="7344" y="10893"/>
                    <a:pt x="7488" y="11343"/>
                    <a:pt x="7776" y="11793"/>
                  </a:cubicBezTo>
                  <a:cubicBezTo>
                    <a:pt x="7920" y="12018"/>
                    <a:pt x="8064" y="12243"/>
                    <a:pt x="8208" y="12468"/>
                  </a:cubicBezTo>
                  <a:cubicBezTo>
                    <a:pt x="8352" y="12918"/>
                    <a:pt x="8064" y="12918"/>
                    <a:pt x="8064" y="13143"/>
                  </a:cubicBezTo>
                  <a:cubicBezTo>
                    <a:pt x="8064" y="13368"/>
                    <a:pt x="8496" y="13143"/>
                    <a:pt x="8496" y="13593"/>
                  </a:cubicBezTo>
                  <a:cubicBezTo>
                    <a:pt x="8352" y="14043"/>
                    <a:pt x="8208" y="14043"/>
                    <a:pt x="8352" y="14493"/>
                  </a:cubicBezTo>
                  <a:cubicBezTo>
                    <a:pt x="8352" y="14493"/>
                    <a:pt x="8064" y="14943"/>
                    <a:pt x="8208" y="15168"/>
                  </a:cubicBezTo>
                  <a:cubicBezTo>
                    <a:pt x="8352" y="15393"/>
                    <a:pt x="8496" y="15843"/>
                    <a:pt x="8640" y="16068"/>
                  </a:cubicBezTo>
                  <a:cubicBezTo>
                    <a:pt x="8784" y="16293"/>
                    <a:pt x="8928" y="16293"/>
                    <a:pt x="9072" y="16293"/>
                  </a:cubicBezTo>
                  <a:cubicBezTo>
                    <a:pt x="9504" y="16518"/>
                    <a:pt x="9504" y="16968"/>
                    <a:pt x="9792" y="17193"/>
                  </a:cubicBezTo>
                  <a:cubicBezTo>
                    <a:pt x="10224" y="17643"/>
                    <a:pt x="10800" y="17643"/>
                    <a:pt x="11088" y="18093"/>
                  </a:cubicBezTo>
                  <a:cubicBezTo>
                    <a:pt x="11664" y="18543"/>
                    <a:pt x="12240" y="18993"/>
                    <a:pt x="12816" y="19218"/>
                  </a:cubicBezTo>
                  <a:cubicBezTo>
                    <a:pt x="13248" y="19668"/>
                    <a:pt x="13968" y="20118"/>
                    <a:pt x="14544" y="20343"/>
                  </a:cubicBezTo>
                  <a:cubicBezTo>
                    <a:pt x="15120" y="20343"/>
                    <a:pt x="15552" y="19443"/>
                    <a:pt x="16272" y="19668"/>
                  </a:cubicBezTo>
                  <a:cubicBezTo>
                    <a:pt x="16848" y="19893"/>
                    <a:pt x="17280" y="20793"/>
                    <a:pt x="17712" y="21468"/>
                  </a:cubicBezTo>
                  <a:cubicBezTo>
                    <a:pt x="17712" y="21243"/>
                    <a:pt x="17856" y="20118"/>
                    <a:pt x="18144" y="19893"/>
                  </a:cubicBezTo>
                  <a:cubicBezTo>
                    <a:pt x="18288" y="19893"/>
                    <a:pt x="18000" y="19893"/>
                    <a:pt x="18144" y="1989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4" name="Shape 1529">
              <a:extLst>
                <a:ext uri="{FF2B5EF4-FFF2-40B4-BE49-F238E27FC236}">
                  <a16:creationId xmlns:a16="http://schemas.microsoft.com/office/drawing/2014/main" xmlns="" id="{83C534CD-B3FE-41FC-BE90-C7EE5A90DDC4}"/>
                </a:ext>
              </a:extLst>
            </p:cNvPr>
            <p:cNvSpPr/>
            <p:nvPr/>
          </p:nvSpPr>
          <p:spPr>
            <a:xfrm>
              <a:off x="2582322" y="3228915"/>
              <a:ext cx="193028" cy="100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518" extrusionOk="0">
                  <a:moveTo>
                    <a:pt x="8122" y="19168"/>
                  </a:moveTo>
                  <a:cubicBezTo>
                    <a:pt x="8842" y="19168"/>
                    <a:pt x="8842" y="17818"/>
                    <a:pt x="8842" y="16468"/>
                  </a:cubicBezTo>
                  <a:cubicBezTo>
                    <a:pt x="8842" y="15118"/>
                    <a:pt x="10282" y="13768"/>
                    <a:pt x="11002" y="13768"/>
                  </a:cubicBezTo>
                  <a:cubicBezTo>
                    <a:pt x="12442" y="12418"/>
                    <a:pt x="12442" y="15118"/>
                    <a:pt x="13882" y="12418"/>
                  </a:cubicBezTo>
                  <a:cubicBezTo>
                    <a:pt x="14602" y="11068"/>
                    <a:pt x="15322" y="7018"/>
                    <a:pt x="16762" y="8368"/>
                  </a:cubicBezTo>
                  <a:cubicBezTo>
                    <a:pt x="18922" y="8368"/>
                    <a:pt x="18922" y="7018"/>
                    <a:pt x="21082" y="5668"/>
                  </a:cubicBezTo>
                  <a:cubicBezTo>
                    <a:pt x="18202" y="2968"/>
                    <a:pt x="17482" y="-1082"/>
                    <a:pt x="13882" y="268"/>
                  </a:cubicBezTo>
                  <a:cubicBezTo>
                    <a:pt x="12442" y="268"/>
                    <a:pt x="11002" y="1618"/>
                    <a:pt x="9562" y="1618"/>
                  </a:cubicBezTo>
                  <a:cubicBezTo>
                    <a:pt x="8122" y="1618"/>
                    <a:pt x="6682" y="268"/>
                    <a:pt x="5242" y="268"/>
                  </a:cubicBezTo>
                  <a:cubicBezTo>
                    <a:pt x="3082" y="1618"/>
                    <a:pt x="2362" y="1618"/>
                    <a:pt x="922" y="4318"/>
                  </a:cubicBezTo>
                  <a:cubicBezTo>
                    <a:pt x="922" y="5668"/>
                    <a:pt x="-518" y="8368"/>
                    <a:pt x="202" y="11068"/>
                  </a:cubicBezTo>
                  <a:cubicBezTo>
                    <a:pt x="2362" y="13768"/>
                    <a:pt x="5242" y="11068"/>
                    <a:pt x="5242" y="17818"/>
                  </a:cubicBezTo>
                  <a:cubicBezTo>
                    <a:pt x="5242" y="17818"/>
                    <a:pt x="6682" y="17818"/>
                    <a:pt x="6682" y="17818"/>
                  </a:cubicBezTo>
                  <a:cubicBezTo>
                    <a:pt x="6682" y="17818"/>
                    <a:pt x="5962" y="20518"/>
                    <a:pt x="5962" y="20518"/>
                  </a:cubicBezTo>
                  <a:cubicBezTo>
                    <a:pt x="6682" y="20518"/>
                    <a:pt x="8122" y="20518"/>
                    <a:pt x="8122" y="1916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5" name="Shape 1530">
              <a:extLst>
                <a:ext uri="{FF2B5EF4-FFF2-40B4-BE49-F238E27FC236}">
                  <a16:creationId xmlns:a16="http://schemas.microsoft.com/office/drawing/2014/main" xmlns="" id="{2FF47588-0BD8-464A-B560-F4783477C14B}"/>
                </a:ext>
              </a:extLst>
            </p:cNvPr>
            <p:cNvSpPr/>
            <p:nvPr/>
          </p:nvSpPr>
          <p:spPr>
            <a:xfrm>
              <a:off x="2582633" y="3139614"/>
              <a:ext cx="42139" cy="89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19484" extrusionOk="0">
                  <a:moveTo>
                    <a:pt x="13115" y="640"/>
                  </a:moveTo>
                  <a:cubicBezTo>
                    <a:pt x="10029" y="-800"/>
                    <a:pt x="3857" y="3520"/>
                    <a:pt x="3857" y="4960"/>
                  </a:cubicBezTo>
                  <a:cubicBezTo>
                    <a:pt x="772" y="6400"/>
                    <a:pt x="772" y="4960"/>
                    <a:pt x="772" y="7840"/>
                  </a:cubicBezTo>
                  <a:cubicBezTo>
                    <a:pt x="772" y="9280"/>
                    <a:pt x="-2314" y="20800"/>
                    <a:pt x="3857" y="19360"/>
                  </a:cubicBezTo>
                  <a:cubicBezTo>
                    <a:pt x="3857" y="17920"/>
                    <a:pt x="13115" y="13600"/>
                    <a:pt x="16200" y="10720"/>
                  </a:cubicBezTo>
                  <a:cubicBezTo>
                    <a:pt x="16200" y="6400"/>
                    <a:pt x="16200" y="4960"/>
                    <a:pt x="19286" y="2080"/>
                  </a:cubicBezTo>
                  <a:cubicBezTo>
                    <a:pt x="19286" y="640"/>
                    <a:pt x="16200" y="640"/>
                    <a:pt x="13115" y="640"/>
                  </a:cubicBezTo>
                  <a:cubicBezTo>
                    <a:pt x="10029" y="-800"/>
                    <a:pt x="16200" y="640"/>
                    <a:pt x="13115" y="6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6" name="Shape 1531">
              <a:extLst>
                <a:ext uri="{FF2B5EF4-FFF2-40B4-BE49-F238E27FC236}">
                  <a16:creationId xmlns:a16="http://schemas.microsoft.com/office/drawing/2014/main" xmlns="" id="{991441D5-C089-45D8-BFC2-E4C87701DA22}"/>
                </a:ext>
              </a:extLst>
            </p:cNvPr>
            <p:cNvSpPr/>
            <p:nvPr/>
          </p:nvSpPr>
          <p:spPr>
            <a:xfrm>
              <a:off x="3072003" y="3082706"/>
              <a:ext cx="85401" cy="6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37" extrusionOk="0">
                  <a:moveTo>
                    <a:pt x="19938" y="4328"/>
                  </a:moveTo>
                  <a:cubicBezTo>
                    <a:pt x="16615" y="4328"/>
                    <a:pt x="13292" y="-1563"/>
                    <a:pt x="9969" y="401"/>
                  </a:cubicBezTo>
                  <a:cubicBezTo>
                    <a:pt x="4985" y="2364"/>
                    <a:pt x="11631" y="4328"/>
                    <a:pt x="11631" y="8255"/>
                  </a:cubicBezTo>
                  <a:cubicBezTo>
                    <a:pt x="13292" y="10219"/>
                    <a:pt x="16615" y="14146"/>
                    <a:pt x="14954" y="16110"/>
                  </a:cubicBezTo>
                  <a:cubicBezTo>
                    <a:pt x="13292" y="18073"/>
                    <a:pt x="11631" y="18073"/>
                    <a:pt x="9969" y="18073"/>
                  </a:cubicBezTo>
                  <a:cubicBezTo>
                    <a:pt x="6646" y="16110"/>
                    <a:pt x="9969" y="16110"/>
                    <a:pt x="8308" y="14146"/>
                  </a:cubicBezTo>
                  <a:cubicBezTo>
                    <a:pt x="8308" y="14146"/>
                    <a:pt x="0" y="16110"/>
                    <a:pt x="0" y="16110"/>
                  </a:cubicBezTo>
                  <a:cubicBezTo>
                    <a:pt x="0" y="20037"/>
                    <a:pt x="3323" y="20037"/>
                    <a:pt x="4985" y="20037"/>
                  </a:cubicBezTo>
                  <a:cubicBezTo>
                    <a:pt x="9969" y="18073"/>
                    <a:pt x="14954" y="20037"/>
                    <a:pt x="21600" y="20037"/>
                  </a:cubicBezTo>
                  <a:cubicBezTo>
                    <a:pt x="21600" y="14146"/>
                    <a:pt x="19938" y="8255"/>
                    <a:pt x="19938" y="4328"/>
                  </a:cubicBezTo>
                  <a:cubicBezTo>
                    <a:pt x="18277" y="4328"/>
                    <a:pt x="19938" y="8255"/>
                    <a:pt x="19938" y="432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7" name="Shape 1532">
              <a:extLst>
                <a:ext uri="{FF2B5EF4-FFF2-40B4-BE49-F238E27FC236}">
                  <a16:creationId xmlns:a16="http://schemas.microsoft.com/office/drawing/2014/main" xmlns="" id="{AEE538E6-0434-4521-90C4-78AB4F02B7A0}"/>
                </a:ext>
              </a:extLst>
            </p:cNvPr>
            <p:cNvSpPr/>
            <p:nvPr/>
          </p:nvSpPr>
          <p:spPr>
            <a:xfrm>
              <a:off x="3150663" y="3082298"/>
              <a:ext cx="114978" cy="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17811" extrusionOk="0">
                  <a:moveTo>
                    <a:pt x="16800" y="9032"/>
                  </a:moveTo>
                  <a:cubicBezTo>
                    <a:pt x="14400" y="7592"/>
                    <a:pt x="12000" y="4712"/>
                    <a:pt x="9600" y="3272"/>
                  </a:cubicBezTo>
                  <a:cubicBezTo>
                    <a:pt x="8400" y="1832"/>
                    <a:pt x="2400" y="-1048"/>
                    <a:pt x="1200" y="392"/>
                  </a:cubicBezTo>
                  <a:cubicBezTo>
                    <a:pt x="1200" y="392"/>
                    <a:pt x="3600" y="3272"/>
                    <a:pt x="0" y="3272"/>
                  </a:cubicBezTo>
                  <a:cubicBezTo>
                    <a:pt x="0" y="6152"/>
                    <a:pt x="1200" y="9032"/>
                    <a:pt x="1200" y="13352"/>
                  </a:cubicBezTo>
                  <a:cubicBezTo>
                    <a:pt x="1200" y="14792"/>
                    <a:pt x="1200" y="14792"/>
                    <a:pt x="2400" y="16232"/>
                  </a:cubicBezTo>
                  <a:cubicBezTo>
                    <a:pt x="3600" y="20552"/>
                    <a:pt x="3600" y="14792"/>
                    <a:pt x="4800" y="13352"/>
                  </a:cubicBezTo>
                  <a:cubicBezTo>
                    <a:pt x="7200" y="10472"/>
                    <a:pt x="13200" y="13352"/>
                    <a:pt x="15600" y="13352"/>
                  </a:cubicBezTo>
                  <a:cubicBezTo>
                    <a:pt x="18000" y="13352"/>
                    <a:pt x="18000" y="14792"/>
                    <a:pt x="20400" y="13352"/>
                  </a:cubicBezTo>
                  <a:cubicBezTo>
                    <a:pt x="21600" y="10472"/>
                    <a:pt x="20400" y="9032"/>
                    <a:pt x="16800" y="9032"/>
                  </a:cubicBezTo>
                  <a:cubicBezTo>
                    <a:pt x="14400" y="9032"/>
                    <a:pt x="19200" y="9032"/>
                    <a:pt x="16800" y="903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8" name="Shape 1533">
              <a:extLst>
                <a:ext uri="{FF2B5EF4-FFF2-40B4-BE49-F238E27FC236}">
                  <a16:creationId xmlns:a16="http://schemas.microsoft.com/office/drawing/2014/main" xmlns="" id="{AB2B3E35-3A67-4A4E-B2B3-0238E6B53F53}"/>
                </a:ext>
              </a:extLst>
            </p:cNvPr>
            <p:cNvSpPr/>
            <p:nvPr/>
          </p:nvSpPr>
          <p:spPr>
            <a:xfrm>
              <a:off x="0" y="882978"/>
              <a:ext cx="1253853" cy="849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378" extrusionOk="0">
                  <a:moveTo>
                    <a:pt x="21179" y="20834"/>
                  </a:moveTo>
                  <a:cubicBezTo>
                    <a:pt x="21068" y="20668"/>
                    <a:pt x="20845" y="20668"/>
                    <a:pt x="21068" y="20336"/>
                  </a:cubicBezTo>
                  <a:cubicBezTo>
                    <a:pt x="21068" y="20170"/>
                    <a:pt x="20956" y="20170"/>
                    <a:pt x="20845" y="20170"/>
                  </a:cubicBezTo>
                  <a:cubicBezTo>
                    <a:pt x="20622" y="19837"/>
                    <a:pt x="20177" y="19671"/>
                    <a:pt x="20066" y="19505"/>
                  </a:cubicBezTo>
                  <a:cubicBezTo>
                    <a:pt x="19620" y="18674"/>
                    <a:pt x="19398" y="17677"/>
                    <a:pt x="18952" y="17013"/>
                  </a:cubicBezTo>
                  <a:cubicBezTo>
                    <a:pt x="18730" y="16847"/>
                    <a:pt x="18507" y="16514"/>
                    <a:pt x="18395" y="16348"/>
                  </a:cubicBezTo>
                  <a:cubicBezTo>
                    <a:pt x="18173" y="16182"/>
                    <a:pt x="18173" y="15684"/>
                    <a:pt x="17950" y="15684"/>
                  </a:cubicBezTo>
                  <a:cubicBezTo>
                    <a:pt x="17839" y="15684"/>
                    <a:pt x="17505" y="16016"/>
                    <a:pt x="17505" y="16016"/>
                  </a:cubicBezTo>
                  <a:cubicBezTo>
                    <a:pt x="17616" y="16348"/>
                    <a:pt x="17282" y="16514"/>
                    <a:pt x="17171" y="16514"/>
                  </a:cubicBezTo>
                  <a:cubicBezTo>
                    <a:pt x="16837" y="16681"/>
                    <a:pt x="16503" y="16016"/>
                    <a:pt x="16280" y="15684"/>
                  </a:cubicBezTo>
                  <a:cubicBezTo>
                    <a:pt x="16169" y="15517"/>
                    <a:pt x="16057" y="15517"/>
                    <a:pt x="15946" y="15185"/>
                  </a:cubicBezTo>
                  <a:cubicBezTo>
                    <a:pt x="15835" y="14853"/>
                    <a:pt x="15612" y="15019"/>
                    <a:pt x="15501" y="15185"/>
                  </a:cubicBezTo>
                  <a:cubicBezTo>
                    <a:pt x="15278" y="15185"/>
                    <a:pt x="15278" y="15019"/>
                    <a:pt x="15055" y="15185"/>
                  </a:cubicBezTo>
                  <a:cubicBezTo>
                    <a:pt x="15055" y="15185"/>
                    <a:pt x="14944" y="15185"/>
                    <a:pt x="14944" y="15019"/>
                  </a:cubicBezTo>
                  <a:cubicBezTo>
                    <a:pt x="14944" y="14853"/>
                    <a:pt x="14944" y="14853"/>
                    <a:pt x="14944" y="14687"/>
                  </a:cubicBezTo>
                  <a:cubicBezTo>
                    <a:pt x="14944" y="14022"/>
                    <a:pt x="14944" y="13191"/>
                    <a:pt x="14944" y="12527"/>
                  </a:cubicBezTo>
                  <a:cubicBezTo>
                    <a:pt x="14944" y="10533"/>
                    <a:pt x="14944" y="8373"/>
                    <a:pt x="14944" y="6213"/>
                  </a:cubicBezTo>
                  <a:cubicBezTo>
                    <a:pt x="14944" y="5382"/>
                    <a:pt x="14944" y="4385"/>
                    <a:pt x="14944" y="3388"/>
                  </a:cubicBezTo>
                  <a:cubicBezTo>
                    <a:pt x="14944" y="3222"/>
                    <a:pt x="14944" y="2890"/>
                    <a:pt x="14944" y="2557"/>
                  </a:cubicBezTo>
                  <a:cubicBezTo>
                    <a:pt x="14944" y="2391"/>
                    <a:pt x="14833" y="2391"/>
                    <a:pt x="14610" y="2225"/>
                  </a:cubicBezTo>
                  <a:cubicBezTo>
                    <a:pt x="14053" y="1893"/>
                    <a:pt x="13719" y="1893"/>
                    <a:pt x="13163" y="1893"/>
                  </a:cubicBezTo>
                  <a:cubicBezTo>
                    <a:pt x="12606" y="1893"/>
                    <a:pt x="12160" y="1727"/>
                    <a:pt x="11604" y="1561"/>
                  </a:cubicBezTo>
                  <a:cubicBezTo>
                    <a:pt x="10936" y="1561"/>
                    <a:pt x="10379" y="1228"/>
                    <a:pt x="9822" y="1228"/>
                  </a:cubicBezTo>
                  <a:cubicBezTo>
                    <a:pt x="9488" y="1228"/>
                    <a:pt x="9266" y="1394"/>
                    <a:pt x="8932" y="1228"/>
                  </a:cubicBezTo>
                  <a:cubicBezTo>
                    <a:pt x="8932" y="1228"/>
                    <a:pt x="8486" y="1062"/>
                    <a:pt x="8486" y="1062"/>
                  </a:cubicBezTo>
                  <a:cubicBezTo>
                    <a:pt x="8486" y="1062"/>
                    <a:pt x="8598" y="730"/>
                    <a:pt x="8598" y="564"/>
                  </a:cubicBezTo>
                  <a:cubicBezTo>
                    <a:pt x="8598" y="564"/>
                    <a:pt x="8264" y="564"/>
                    <a:pt x="8264" y="564"/>
                  </a:cubicBezTo>
                  <a:cubicBezTo>
                    <a:pt x="8041" y="564"/>
                    <a:pt x="7707" y="730"/>
                    <a:pt x="7484" y="730"/>
                  </a:cubicBezTo>
                  <a:cubicBezTo>
                    <a:pt x="7261" y="730"/>
                    <a:pt x="7373" y="65"/>
                    <a:pt x="7039" y="397"/>
                  </a:cubicBezTo>
                  <a:cubicBezTo>
                    <a:pt x="6927" y="397"/>
                    <a:pt x="6816" y="730"/>
                    <a:pt x="6705" y="564"/>
                  </a:cubicBezTo>
                  <a:cubicBezTo>
                    <a:pt x="6482" y="564"/>
                    <a:pt x="6482" y="397"/>
                    <a:pt x="6705" y="231"/>
                  </a:cubicBezTo>
                  <a:cubicBezTo>
                    <a:pt x="6927" y="231"/>
                    <a:pt x="6593" y="65"/>
                    <a:pt x="6482" y="65"/>
                  </a:cubicBezTo>
                  <a:cubicBezTo>
                    <a:pt x="6037" y="-101"/>
                    <a:pt x="6037" y="65"/>
                    <a:pt x="5814" y="397"/>
                  </a:cubicBezTo>
                  <a:cubicBezTo>
                    <a:pt x="5480" y="896"/>
                    <a:pt x="5035" y="564"/>
                    <a:pt x="4589" y="730"/>
                  </a:cubicBezTo>
                  <a:cubicBezTo>
                    <a:pt x="4144" y="896"/>
                    <a:pt x="4589" y="1228"/>
                    <a:pt x="4589" y="1228"/>
                  </a:cubicBezTo>
                  <a:cubicBezTo>
                    <a:pt x="4478" y="1228"/>
                    <a:pt x="4367" y="1228"/>
                    <a:pt x="4367" y="1228"/>
                  </a:cubicBezTo>
                  <a:cubicBezTo>
                    <a:pt x="4367" y="1228"/>
                    <a:pt x="4478" y="1561"/>
                    <a:pt x="4367" y="1561"/>
                  </a:cubicBezTo>
                  <a:cubicBezTo>
                    <a:pt x="4255" y="1561"/>
                    <a:pt x="4255" y="1228"/>
                    <a:pt x="4255" y="1062"/>
                  </a:cubicBezTo>
                  <a:cubicBezTo>
                    <a:pt x="4144" y="1062"/>
                    <a:pt x="3810" y="1561"/>
                    <a:pt x="3810" y="1561"/>
                  </a:cubicBezTo>
                  <a:cubicBezTo>
                    <a:pt x="3587" y="1727"/>
                    <a:pt x="3365" y="1394"/>
                    <a:pt x="3142" y="1727"/>
                  </a:cubicBezTo>
                  <a:cubicBezTo>
                    <a:pt x="2919" y="1893"/>
                    <a:pt x="2697" y="2059"/>
                    <a:pt x="2585" y="2391"/>
                  </a:cubicBezTo>
                  <a:cubicBezTo>
                    <a:pt x="2585" y="2724"/>
                    <a:pt x="2585" y="3056"/>
                    <a:pt x="2363" y="3222"/>
                  </a:cubicBezTo>
                  <a:cubicBezTo>
                    <a:pt x="2140" y="3388"/>
                    <a:pt x="2028" y="3554"/>
                    <a:pt x="1806" y="3554"/>
                  </a:cubicBezTo>
                  <a:cubicBezTo>
                    <a:pt x="1694" y="3554"/>
                    <a:pt x="1026" y="3554"/>
                    <a:pt x="915" y="3721"/>
                  </a:cubicBezTo>
                  <a:cubicBezTo>
                    <a:pt x="915" y="3887"/>
                    <a:pt x="692" y="4385"/>
                    <a:pt x="692" y="4385"/>
                  </a:cubicBezTo>
                  <a:cubicBezTo>
                    <a:pt x="804" y="4551"/>
                    <a:pt x="1138" y="4551"/>
                    <a:pt x="1249" y="4717"/>
                  </a:cubicBezTo>
                  <a:cubicBezTo>
                    <a:pt x="1583" y="4884"/>
                    <a:pt x="1917" y="5216"/>
                    <a:pt x="2140" y="5548"/>
                  </a:cubicBezTo>
                  <a:cubicBezTo>
                    <a:pt x="2251" y="5714"/>
                    <a:pt x="2251" y="6047"/>
                    <a:pt x="2474" y="6213"/>
                  </a:cubicBezTo>
                  <a:cubicBezTo>
                    <a:pt x="2697" y="6213"/>
                    <a:pt x="2808" y="6213"/>
                    <a:pt x="3031" y="6047"/>
                  </a:cubicBezTo>
                  <a:cubicBezTo>
                    <a:pt x="3031" y="6047"/>
                    <a:pt x="3365" y="6213"/>
                    <a:pt x="3365" y="6213"/>
                  </a:cubicBezTo>
                  <a:cubicBezTo>
                    <a:pt x="3587" y="6711"/>
                    <a:pt x="3031" y="6379"/>
                    <a:pt x="3031" y="6379"/>
                  </a:cubicBezTo>
                  <a:cubicBezTo>
                    <a:pt x="2808" y="6379"/>
                    <a:pt x="3142" y="6711"/>
                    <a:pt x="3253" y="6877"/>
                  </a:cubicBezTo>
                  <a:cubicBezTo>
                    <a:pt x="3365" y="7210"/>
                    <a:pt x="3476" y="7044"/>
                    <a:pt x="3699" y="6877"/>
                  </a:cubicBezTo>
                  <a:cubicBezTo>
                    <a:pt x="3810" y="6711"/>
                    <a:pt x="4144" y="6711"/>
                    <a:pt x="4255" y="6877"/>
                  </a:cubicBezTo>
                  <a:cubicBezTo>
                    <a:pt x="4367" y="7044"/>
                    <a:pt x="3810" y="7210"/>
                    <a:pt x="3810" y="7210"/>
                  </a:cubicBezTo>
                  <a:cubicBezTo>
                    <a:pt x="3699" y="7210"/>
                    <a:pt x="3810" y="7210"/>
                    <a:pt x="3810" y="7376"/>
                  </a:cubicBezTo>
                  <a:cubicBezTo>
                    <a:pt x="3810" y="7542"/>
                    <a:pt x="3587" y="7376"/>
                    <a:pt x="3587" y="7376"/>
                  </a:cubicBezTo>
                  <a:cubicBezTo>
                    <a:pt x="3476" y="7376"/>
                    <a:pt x="3365" y="7542"/>
                    <a:pt x="3142" y="7542"/>
                  </a:cubicBezTo>
                  <a:cubicBezTo>
                    <a:pt x="2919" y="7542"/>
                    <a:pt x="2474" y="7708"/>
                    <a:pt x="2251" y="7542"/>
                  </a:cubicBezTo>
                  <a:cubicBezTo>
                    <a:pt x="2028" y="7376"/>
                    <a:pt x="2363" y="7044"/>
                    <a:pt x="2251" y="6877"/>
                  </a:cubicBezTo>
                  <a:cubicBezTo>
                    <a:pt x="2140" y="6877"/>
                    <a:pt x="1917" y="6877"/>
                    <a:pt x="1806" y="7044"/>
                  </a:cubicBezTo>
                  <a:cubicBezTo>
                    <a:pt x="1694" y="7044"/>
                    <a:pt x="1472" y="7044"/>
                    <a:pt x="1360" y="7044"/>
                  </a:cubicBezTo>
                  <a:cubicBezTo>
                    <a:pt x="1138" y="7210"/>
                    <a:pt x="1249" y="7542"/>
                    <a:pt x="1249" y="7542"/>
                  </a:cubicBezTo>
                  <a:cubicBezTo>
                    <a:pt x="1026" y="7542"/>
                    <a:pt x="804" y="7376"/>
                    <a:pt x="581" y="7542"/>
                  </a:cubicBezTo>
                  <a:cubicBezTo>
                    <a:pt x="470" y="7708"/>
                    <a:pt x="247" y="7874"/>
                    <a:pt x="136" y="8041"/>
                  </a:cubicBezTo>
                  <a:cubicBezTo>
                    <a:pt x="-421" y="8539"/>
                    <a:pt x="915" y="8539"/>
                    <a:pt x="915" y="8705"/>
                  </a:cubicBezTo>
                  <a:cubicBezTo>
                    <a:pt x="804" y="8871"/>
                    <a:pt x="470" y="8871"/>
                    <a:pt x="692" y="9037"/>
                  </a:cubicBezTo>
                  <a:cubicBezTo>
                    <a:pt x="804" y="9204"/>
                    <a:pt x="804" y="9536"/>
                    <a:pt x="915" y="9536"/>
                  </a:cubicBezTo>
                  <a:cubicBezTo>
                    <a:pt x="1360" y="9702"/>
                    <a:pt x="1694" y="9536"/>
                    <a:pt x="2140" y="9536"/>
                  </a:cubicBezTo>
                  <a:cubicBezTo>
                    <a:pt x="2251" y="9702"/>
                    <a:pt x="2363" y="9702"/>
                    <a:pt x="2474" y="9702"/>
                  </a:cubicBezTo>
                  <a:cubicBezTo>
                    <a:pt x="2697" y="9702"/>
                    <a:pt x="2585" y="9702"/>
                    <a:pt x="2808" y="9868"/>
                  </a:cubicBezTo>
                  <a:cubicBezTo>
                    <a:pt x="2808" y="9868"/>
                    <a:pt x="3031" y="9536"/>
                    <a:pt x="3142" y="9536"/>
                  </a:cubicBezTo>
                  <a:cubicBezTo>
                    <a:pt x="3253" y="9370"/>
                    <a:pt x="3365" y="9370"/>
                    <a:pt x="3476" y="9370"/>
                  </a:cubicBezTo>
                  <a:cubicBezTo>
                    <a:pt x="3587" y="9204"/>
                    <a:pt x="3699" y="9037"/>
                    <a:pt x="3699" y="9037"/>
                  </a:cubicBezTo>
                  <a:cubicBezTo>
                    <a:pt x="3810" y="9204"/>
                    <a:pt x="3921" y="9370"/>
                    <a:pt x="3810" y="9536"/>
                  </a:cubicBezTo>
                  <a:cubicBezTo>
                    <a:pt x="3699" y="9702"/>
                    <a:pt x="3587" y="9702"/>
                    <a:pt x="3810" y="10034"/>
                  </a:cubicBezTo>
                  <a:cubicBezTo>
                    <a:pt x="4033" y="10699"/>
                    <a:pt x="3810" y="11197"/>
                    <a:pt x="3253" y="11031"/>
                  </a:cubicBezTo>
                  <a:cubicBezTo>
                    <a:pt x="3253" y="11031"/>
                    <a:pt x="3142" y="10865"/>
                    <a:pt x="3031" y="11031"/>
                  </a:cubicBezTo>
                  <a:cubicBezTo>
                    <a:pt x="2919" y="11197"/>
                    <a:pt x="2808" y="11530"/>
                    <a:pt x="2697" y="11530"/>
                  </a:cubicBezTo>
                  <a:cubicBezTo>
                    <a:pt x="2474" y="11696"/>
                    <a:pt x="1806" y="11197"/>
                    <a:pt x="1917" y="11696"/>
                  </a:cubicBezTo>
                  <a:cubicBezTo>
                    <a:pt x="1917" y="11696"/>
                    <a:pt x="1583" y="12028"/>
                    <a:pt x="1694" y="12028"/>
                  </a:cubicBezTo>
                  <a:cubicBezTo>
                    <a:pt x="1694" y="12028"/>
                    <a:pt x="1806" y="12028"/>
                    <a:pt x="1806" y="12028"/>
                  </a:cubicBezTo>
                  <a:cubicBezTo>
                    <a:pt x="1917" y="12194"/>
                    <a:pt x="1583" y="12361"/>
                    <a:pt x="1472" y="12527"/>
                  </a:cubicBezTo>
                  <a:cubicBezTo>
                    <a:pt x="1360" y="12527"/>
                    <a:pt x="1249" y="12693"/>
                    <a:pt x="1249" y="12859"/>
                  </a:cubicBezTo>
                  <a:cubicBezTo>
                    <a:pt x="1138" y="13191"/>
                    <a:pt x="1360" y="13191"/>
                    <a:pt x="1138" y="13357"/>
                  </a:cubicBezTo>
                  <a:cubicBezTo>
                    <a:pt x="915" y="13524"/>
                    <a:pt x="1138" y="13856"/>
                    <a:pt x="1249" y="14022"/>
                  </a:cubicBezTo>
                  <a:cubicBezTo>
                    <a:pt x="1249" y="14188"/>
                    <a:pt x="1583" y="13357"/>
                    <a:pt x="1694" y="13357"/>
                  </a:cubicBezTo>
                  <a:cubicBezTo>
                    <a:pt x="1694" y="13357"/>
                    <a:pt x="1472" y="13856"/>
                    <a:pt x="1472" y="13856"/>
                  </a:cubicBezTo>
                  <a:cubicBezTo>
                    <a:pt x="1360" y="14022"/>
                    <a:pt x="1694" y="14354"/>
                    <a:pt x="1806" y="14354"/>
                  </a:cubicBezTo>
                  <a:cubicBezTo>
                    <a:pt x="1917" y="14521"/>
                    <a:pt x="1917" y="14687"/>
                    <a:pt x="2028" y="14521"/>
                  </a:cubicBezTo>
                  <a:cubicBezTo>
                    <a:pt x="2140" y="14354"/>
                    <a:pt x="2251" y="14188"/>
                    <a:pt x="2251" y="14188"/>
                  </a:cubicBezTo>
                  <a:cubicBezTo>
                    <a:pt x="2251" y="14354"/>
                    <a:pt x="2363" y="14687"/>
                    <a:pt x="2474" y="14687"/>
                  </a:cubicBezTo>
                  <a:cubicBezTo>
                    <a:pt x="2251" y="14853"/>
                    <a:pt x="2140" y="14687"/>
                    <a:pt x="2028" y="14687"/>
                  </a:cubicBezTo>
                  <a:cubicBezTo>
                    <a:pt x="1917" y="14853"/>
                    <a:pt x="1806" y="14354"/>
                    <a:pt x="1694" y="14354"/>
                  </a:cubicBezTo>
                  <a:cubicBezTo>
                    <a:pt x="1583" y="14354"/>
                    <a:pt x="1360" y="14853"/>
                    <a:pt x="1583" y="15019"/>
                  </a:cubicBezTo>
                  <a:cubicBezTo>
                    <a:pt x="1806" y="15185"/>
                    <a:pt x="1806" y="15351"/>
                    <a:pt x="2028" y="15517"/>
                  </a:cubicBezTo>
                  <a:cubicBezTo>
                    <a:pt x="2140" y="15850"/>
                    <a:pt x="2363" y="15684"/>
                    <a:pt x="2585" y="15684"/>
                  </a:cubicBezTo>
                  <a:cubicBezTo>
                    <a:pt x="2697" y="15517"/>
                    <a:pt x="2919" y="15684"/>
                    <a:pt x="2919" y="15351"/>
                  </a:cubicBezTo>
                  <a:cubicBezTo>
                    <a:pt x="2919" y="15019"/>
                    <a:pt x="3031" y="14521"/>
                    <a:pt x="3253" y="14687"/>
                  </a:cubicBezTo>
                  <a:cubicBezTo>
                    <a:pt x="3253" y="14521"/>
                    <a:pt x="3031" y="15185"/>
                    <a:pt x="3031" y="15351"/>
                  </a:cubicBezTo>
                  <a:cubicBezTo>
                    <a:pt x="3031" y="15517"/>
                    <a:pt x="3476" y="16016"/>
                    <a:pt x="3365" y="16182"/>
                  </a:cubicBezTo>
                  <a:cubicBezTo>
                    <a:pt x="3142" y="16514"/>
                    <a:pt x="3476" y="16681"/>
                    <a:pt x="3476" y="16681"/>
                  </a:cubicBezTo>
                  <a:cubicBezTo>
                    <a:pt x="3365" y="16681"/>
                    <a:pt x="3142" y="17179"/>
                    <a:pt x="3142" y="17179"/>
                  </a:cubicBezTo>
                  <a:cubicBezTo>
                    <a:pt x="3253" y="17345"/>
                    <a:pt x="3810" y="16847"/>
                    <a:pt x="3810" y="16847"/>
                  </a:cubicBezTo>
                  <a:cubicBezTo>
                    <a:pt x="3810" y="17013"/>
                    <a:pt x="3699" y="17013"/>
                    <a:pt x="3699" y="17179"/>
                  </a:cubicBezTo>
                  <a:cubicBezTo>
                    <a:pt x="3699" y="17179"/>
                    <a:pt x="3921" y="16847"/>
                    <a:pt x="4033" y="16681"/>
                  </a:cubicBezTo>
                  <a:cubicBezTo>
                    <a:pt x="4144" y="16681"/>
                    <a:pt x="4589" y="16847"/>
                    <a:pt x="4589" y="17013"/>
                  </a:cubicBezTo>
                  <a:cubicBezTo>
                    <a:pt x="4701" y="17179"/>
                    <a:pt x="4923" y="17677"/>
                    <a:pt x="4923" y="17345"/>
                  </a:cubicBezTo>
                  <a:cubicBezTo>
                    <a:pt x="4923" y="17179"/>
                    <a:pt x="5146" y="16514"/>
                    <a:pt x="5146" y="16514"/>
                  </a:cubicBezTo>
                  <a:cubicBezTo>
                    <a:pt x="5146" y="16348"/>
                    <a:pt x="5480" y="16847"/>
                    <a:pt x="5480" y="16681"/>
                  </a:cubicBezTo>
                  <a:cubicBezTo>
                    <a:pt x="5480" y="16681"/>
                    <a:pt x="5146" y="16681"/>
                    <a:pt x="5146" y="16847"/>
                  </a:cubicBezTo>
                  <a:cubicBezTo>
                    <a:pt x="5146" y="17179"/>
                    <a:pt x="5480" y="17179"/>
                    <a:pt x="5591" y="17013"/>
                  </a:cubicBezTo>
                  <a:cubicBezTo>
                    <a:pt x="5703" y="16847"/>
                    <a:pt x="5814" y="17013"/>
                    <a:pt x="5925" y="16847"/>
                  </a:cubicBezTo>
                  <a:cubicBezTo>
                    <a:pt x="5925" y="16847"/>
                    <a:pt x="6148" y="16514"/>
                    <a:pt x="6148" y="16514"/>
                  </a:cubicBezTo>
                  <a:cubicBezTo>
                    <a:pt x="6148" y="16514"/>
                    <a:pt x="5925" y="17013"/>
                    <a:pt x="5814" y="17179"/>
                  </a:cubicBezTo>
                  <a:cubicBezTo>
                    <a:pt x="5814" y="17345"/>
                    <a:pt x="5814" y="17345"/>
                    <a:pt x="5703" y="17511"/>
                  </a:cubicBezTo>
                  <a:cubicBezTo>
                    <a:pt x="5703" y="17677"/>
                    <a:pt x="5814" y="17511"/>
                    <a:pt x="5814" y="17677"/>
                  </a:cubicBezTo>
                  <a:cubicBezTo>
                    <a:pt x="5814" y="17677"/>
                    <a:pt x="5703" y="17844"/>
                    <a:pt x="5591" y="18010"/>
                  </a:cubicBezTo>
                  <a:cubicBezTo>
                    <a:pt x="5591" y="18342"/>
                    <a:pt x="5591" y="18342"/>
                    <a:pt x="5703" y="18508"/>
                  </a:cubicBezTo>
                  <a:cubicBezTo>
                    <a:pt x="5703" y="18508"/>
                    <a:pt x="5369" y="18841"/>
                    <a:pt x="5257" y="18841"/>
                  </a:cubicBezTo>
                  <a:cubicBezTo>
                    <a:pt x="5146" y="19173"/>
                    <a:pt x="5035" y="19339"/>
                    <a:pt x="4812" y="19505"/>
                  </a:cubicBezTo>
                  <a:cubicBezTo>
                    <a:pt x="4589" y="19505"/>
                    <a:pt x="4367" y="19837"/>
                    <a:pt x="4255" y="20004"/>
                  </a:cubicBezTo>
                  <a:cubicBezTo>
                    <a:pt x="4144" y="20004"/>
                    <a:pt x="4144" y="20170"/>
                    <a:pt x="4033" y="20170"/>
                  </a:cubicBezTo>
                  <a:cubicBezTo>
                    <a:pt x="4033" y="20336"/>
                    <a:pt x="4144" y="20502"/>
                    <a:pt x="4144" y="20502"/>
                  </a:cubicBezTo>
                  <a:cubicBezTo>
                    <a:pt x="4033" y="20668"/>
                    <a:pt x="3699" y="20502"/>
                    <a:pt x="3587" y="20502"/>
                  </a:cubicBezTo>
                  <a:cubicBezTo>
                    <a:pt x="3253" y="20502"/>
                    <a:pt x="3142" y="20668"/>
                    <a:pt x="2919" y="21001"/>
                  </a:cubicBezTo>
                  <a:cubicBezTo>
                    <a:pt x="2808" y="21167"/>
                    <a:pt x="2919" y="21499"/>
                    <a:pt x="3031" y="21333"/>
                  </a:cubicBezTo>
                  <a:cubicBezTo>
                    <a:pt x="3253" y="21167"/>
                    <a:pt x="3476" y="20668"/>
                    <a:pt x="3587" y="20834"/>
                  </a:cubicBezTo>
                  <a:cubicBezTo>
                    <a:pt x="3587" y="20668"/>
                    <a:pt x="3476" y="21333"/>
                    <a:pt x="3810" y="20834"/>
                  </a:cubicBezTo>
                  <a:cubicBezTo>
                    <a:pt x="3810" y="20834"/>
                    <a:pt x="4033" y="21333"/>
                    <a:pt x="4144" y="21001"/>
                  </a:cubicBezTo>
                  <a:cubicBezTo>
                    <a:pt x="4144" y="20834"/>
                    <a:pt x="4033" y="20834"/>
                    <a:pt x="4144" y="20834"/>
                  </a:cubicBezTo>
                  <a:cubicBezTo>
                    <a:pt x="4255" y="20668"/>
                    <a:pt x="4255" y="20668"/>
                    <a:pt x="4367" y="20668"/>
                  </a:cubicBezTo>
                  <a:cubicBezTo>
                    <a:pt x="4478" y="20668"/>
                    <a:pt x="4478" y="20668"/>
                    <a:pt x="4589" y="20502"/>
                  </a:cubicBezTo>
                  <a:cubicBezTo>
                    <a:pt x="4701" y="20336"/>
                    <a:pt x="4923" y="20336"/>
                    <a:pt x="5146" y="20170"/>
                  </a:cubicBezTo>
                  <a:cubicBezTo>
                    <a:pt x="5480" y="20004"/>
                    <a:pt x="5035" y="20004"/>
                    <a:pt x="5257" y="19837"/>
                  </a:cubicBezTo>
                  <a:cubicBezTo>
                    <a:pt x="5369" y="19671"/>
                    <a:pt x="5480" y="19505"/>
                    <a:pt x="5591" y="19505"/>
                  </a:cubicBezTo>
                  <a:cubicBezTo>
                    <a:pt x="5814" y="19339"/>
                    <a:pt x="6037" y="19173"/>
                    <a:pt x="6148" y="19173"/>
                  </a:cubicBezTo>
                  <a:cubicBezTo>
                    <a:pt x="6482" y="18841"/>
                    <a:pt x="6259" y="19007"/>
                    <a:pt x="6259" y="18674"/>
                  </a:cubicBezTo>
                  <a:cubicBezTo>
                    <a:pt x="6259" y="18674"/>
                    <a:pt x="7150" y="18010"/>
                    <a:pt x="7261" y="17844"/>
                  </a:cubicBezTo>
                  <a:cubicBezTo>
                    <a:pt x="7373" y="17844"/>
                    <a:pt x="7595" y="17844"/>
                    <a:pt x="7595" y="17677"/>
                  </a:cubicBezTo>
                  <a:cubicBezTo>
                    <a:pt x="7595" y="17179"/>
                    <a:pt x="7707" y="17345"/>
                    <a:pt x="7930" y="17179"/>
                  </a:cubicBezTo>
                  <a:cubicBezTo>
                    <a:pt x="8264" y="16847"/>
                    <a:pt x="7261" y="16681"/>
                    <a:pt x="7707" y="16016"/>
                  </a:cubicBezTo>
                  <a:cubicBezTo>
                    <a:pt x="7930" y="15850"/>
                    <a:pt x="8152" y="15850"/>
                    <a:pt x="8264" y="15684"/>
                  </a:cubicBezTo>
                  <a:cubicBezTo>
                    <a:pt x="8375" y="15517"/>
                    <a:pt x="8375" y="15019"/>
                    <a:pt x="8152" y="15019"/>
                  </a:cubicBezTo>
                  <a:cubicBezTo>
                    <a:pt x="8375" y="15019"/>
                    <a:pt x="8375" y="15185"/>
                    <a:pt x="8598" y="15019"/>
                  </a:cubicBezTo>
                  <a:cubicBezTo>
                    <a:pt x="8709" y="14853"/>
                    <a:pt x="8820" y="14521"/>
                    <a:pt x="9043" y="14354"/>
                  </a:cubicBezTo>
                  <a:cubicBezTo>
                    <a:pt x="9154" y="14188"/>
                    <a:pt x="9377" y="13856"/>
                    <a:pt x="9488" y="13856"/>
                  </a:cubicBezTo>
                  <a:cubicBezTo>
                    <a:pt x="9600" y="13856"/>
                    <a:pt x="10156" y="13856"/>
                    <a:pt x="10045" y="14188"/>
                  </a:cubicBezTo>
                  <a:cubicBezTo>
                    <a:pt x="9934" y="14354"/>
                    <a:pt x="9711" y="14022"/>
                    <a:pt x="9488" y="14188"/>
                  </a:cubicBezTo>
                  <a:cubicBezTo>
                    <a:pt x="9266" y="14354"/>
                    <a:pt x="9266" y="14521"/>
                    <a:pt x="9154" y="14853"/>
                  </a:cubicBezTo>
                  <a:cubicBezTo>
                    <a:pt x="9154" y="15185"/>
                    <a:pt x="8932" y="15517"/>
                    <a:pt x="8932" y="15850"/>
                  </a:cubicBezTo>
                  <a:cubicBezTo>
                    <a:pt x="8820" y="16016"/>
                    <a:pt x="9266" y="15850"/>
                    <a:pt x="9266" y="16016"/>
                  </a:cubicBezTo>
                  <a:cubicBezTo>
                    <a:pt x="9154" y="16016"/>
                    <a:pt x="8598" y="16348"/>
                    <a:pt x="9043" y="16348"/>
                  </a:cubicBezTo>
                  <a:cubicBezTo>
                    <a:pt x="9377" y="16348"/>
                    <a:pt x="9600" y="16016"/>
                    <a:pt x="9934" y="15850"/>
                  </a:cubicBezTo>
                  <a:cubicBezTo>
                    <a:pt x="10156" y="15517"/>
                    <a:pt x="10379" y="15517"/>
                    <a:pt x="10602" y="15351"/>
                  </a:cubicBezTo>
                  <a:cubicBezTo>
                    <a:pt x="11047" y="15185"/>
                    <a:pt x="10824" y="14853"/>
                    <a:pt x="10824" y="14521"/>
                  </a:cubicBezTo>
                  <a:cubicBezTo>
                    <a:pt x="10713" y="13856"/>
                    <a:pt x="11715" y="14354"/>
                    <a:pt x="11938" y="14521"/>
                  </a:cubicBezTo>
                  <a:cubicBezTo>
                    <a:pt x="12160" y="14521"/>
                    <a:pt x="12272" y="14853"/>
                    <a:pt x="12494" y="15019"/>
                  </a:cubicBezTo>
                  <a:cubicBezTo>
                    <a:pt x="12494" y="15019"/>
                    <a:pt x="12717" y="14521"/>
                    <a:pt x="12828" y="14687"/>
                  </a:cubicBezTo>
                  <a:cubicBezTo>
                    <a:pt x="12828" y="14687"/>
                    <a:pt x="12828" y="15019"/>
                    <a:pt x="12828" y="15185"/>
                  </a:cubicBezTo>
                  <a:cubicBezTo>
                    <a:pt x="13051" y="15351"/>
                    <a:pt x="13163" y="15351"/>
                    <a:pt x="13274" y="15351"/>
                  </a:cubicBezTo>
                  <a:cubicBezTo>
                    <a:pt x="13608" y="15351"/>
                    <a:pt x="13942" y="15185"/>
                    <a:pt x="14165" y="15351"/>
                  </a:cubicBezTo>
                  <a:cubicBezTo>
                    <a:pt x="14276" y="15351"/>
                    <a:pt x="14387" y="15517"/>
                    <a:pt x="14499" y="15351"/>
                  </a:cubicBezTo>
                  <a:cubicBezTo>
                    <a:pt x="14610" y="15351"/>
                    <a:pt x="14610" y="15517"/>
                    <a:pt x="14721" y="15684"/>
                  </a:cubicBezTo>
                  <a:cubicBezTo>
                    <a:pt x="14833" y="15684"/>
                    <a:pt x="15055" y="15850"/>
                    <a:pt x="15167" y="15850"/>
                  </a:cubicBezTo>
                  <a:cubicBezTo>
                    <a:pt x="15389" y="15850"/>
                    <a:pt x="15501" y="15517"/>
                    <a:pt x="15612" y="15517"/>
                  </a:cubicBezTo>
                  <a:cubicBezTo>
                    <a:pt x="15835" y="15351"/>
                    <a:pt x="15723" y="15850"/>
                    <a:pt x="15723" y="15850"/>
                  </a:cubicBezTo>
                  <a:cubicBezTo>
                    <a:pt x="15612" y="16016"/>
                    <a:pt x="15612" y="16016"/>
                    <a:pt x="15723" y="16182"/>
                  </a:cubicBezTo>
                  <a:cubicBezTo>
                    <a:pt x="16057" y="16348"/>
                    <a:pt x="16280" y="16514"/>
                    <a:pt x="16503" y="16681"/>
                  </a:cubicBezTo>
                  <a:cubicBezTo>
                    <a:pt x="16725" y="17013"/>
                    <a:pt x="16948" y="17345"/>
                    <a:pt x="17171" y="17511"/>
                  </a:cubicBezTo>
                  <a:cubicBezTo>
                    <a:pt x="17282" y="17511"/>
                    <a:pt x="17393" y="17345"/>
                    <a:pt x="17505" y="17345"/>
                  </a:cubicBezTo>
                  <a:cubicBezTo>
                    <a:pt x="17616" y="17179"/>
                    <a:pt x="17393" y="17013"/>
                    <a:pt x="17393" y="16847"/>
                  </a:cubicBezTo>
                  <a:cubicBezTo>
                    <a:pt x="17393" y="16681"/>
                    <a:pt x="17727" y="17013"/>
                    <a:pt x="17727" y="17013"/>
                  </a:cubicBezTo>
                  <a:cubicBezTo>
                    <a:pt x="17727" y="17179"/>
                    <a:pt x="18061" y="17511"/>
                    <a:pt x="18173" y="17345"/>
                  </a:cubicBezTo>
                  <a:cubicBezTo>
                    <a:pt x="18173" y="17345"/>
                    <a:pt x="17950" y="16348"/>
                    <a:pt x="17950" y="16348"/>
                  </a:cubicBezTo>
                  <a:cubicBezTo>
                    <a:pt x="18061" y="16348"/>
                    <a:pt x="18284" y="17179"/>
                    <a:pt x="18395" y="17179"/>
                  </a:cubicBezTo>
                  <a:cubicBezTo>
                    <a:pt x="18395" y="17345"/>
                    <a:pt x="18507" y="17677"/>
                    <a:pt x="18618" y="17677"/>
                  </a:cubicBezTo>
                  <a:cubicBezTo>
                    <a:pt x="18730" y="17677"/>
                    <a:pt x="18841" y="17345"/>
                    <a:pt x="18841" y="17345"/>
                  </a:cubicBezTo>
                  <a:cubicBezTo>
                    <a:pt x="18618" y="17511"/>
                    <a:pt x="19286" y="18176"/>
                    <a:pt x="19286" y="18342"/>
                  </a:cubicBezTo>
                  <a:cubicBezTo>
                    <a:pt x="19175" y="18342"/>
                    <a:pt x="19175" y="18342"/>
                    <a:pt x="19175" y="18342"/>
                  </a:cubicBezTo>
                  <a:cubicBezTo>
                    <a:pt x="19064" y="18508"/>
                    <a:pt x="19286" y="18508"/>
                    <a:pt x="19286" y="18674"/>
                  </a:cubicBezTo>
                  <a:cubicBezTo>
                    <a:pt x="19286" y="18674"/>
                    <a:pt x="19064" y="18841"/>
                    <a:pt x="19175" y="18841"/>
                  </a:cubicBezTo>
                  <a:cubicBezTo>
                    <a:pt x="19286" y="19007"/>
                    <a:pt x="19398" y="19173"/>
                    <a:pt x="19509" y="19339"/>
                  </a:cubicBezTo>
                  <a:cubicBezTo>
                    <a:pt x="19732" y="19671"/>
                    <a:pt x="19843" y="19837"/>
                    <a:pt x="20066" y="20004"/>
                  </a:cubicBezTo>
                  <a:cubicBezTo>
                    <a:pt x="20066" y="20004"/>
                    <a:pt x="19843" y="20668"/>
                    <a:pt x="19954" y="20668"/>
                  </a:cubicBezTo>
                  <a:cubicBezTo>
                    <a:pt x="20066" y="20834"/>
                    <a:pt x="20066" y="20502"/>
                    <a:pt x="20066" y="20502"/>
                  </a:cubicBezTo>
                  <a:cubicBezTo>
                    <a:pt x="20177" y="20336"/>
                    <a:pt x="20177" y="20834"/>
                    <a:pt x="20288" y="21001"/>
                  </a:cubicBezTo>
                  <a:cubicBezTo>
                    <a:pt x="20288" y="21001"/>
                    <a:pt x="20288" y="20834"/>
                    <a:pt x="20288" y="20668"/>
                  </a:cubicBezTo>
                  <a:cubicBezTo>
                    <a:pt x="20288" y="21001"/>
                    <a:pt x="20956" y="21499"/>
                    <a:pt x="21068" y="21001"/>
                  </a:cubicBezTo>
                  <a:cubicBezTo>
                    <a:pt x="21068" y="21001"/>
                    <a:pt x="21068" y="21167"/>
                    <a:pt x="21068" y="21167"/>
                  </a:cubicBezTo>
                  <a:cubicBezTo>
                    <a:pt x="21068" y="21167"/>
                    <a:pt x="21179" y="21001"/>
                    <a:pt x="21179" y="20834"/>
                  </a:cubicBezTo>
                  <a:cubicBezTo>
                    <a:pt x="21068" y="20834"/>
                    <a:pt x="21179" y="21001"/>
                    <a:pt x="21179" y="2083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9" name="Shape 1534">
              <a:extLst>
                <a:ext uri="{FF2B5EF4-FFF2-40B4-BE49-F238E27FC236}">
                  <a16:creationId xmlns:a16="http://schemas.microsoft.com/office/drawing/2014/main" xmlns="" id="{C68BBE1E-1EBE-4822-A21C-AE0787187479}"/>
                </a:ext>
              </a:extLst>
            </p:cNvPr>
            <p:cNvSpPr/>
            <p:nvPr/>
          </p:nvSpPr>
          <p:spPr>
            <a:xfrm>
              <a:off x="1422653" y="1978991"/>
              <a:ext cx="1894021" cy="9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80" extrusionOk="0">
                  <a:moveTo>
                    <a:pt x="5028" y="16193"/>
                  </a:moveTo>
                  <a:cubicBezTo>
                    <a:pt x="5253" y="16193"/>
                    <a:pt x="5477" y="16193"/>
                    <a:pt x="5776" y="16193"/>
                  </a:cubicBezTo>
                  <a:cubicBezTo>
                    <a:pt x="5850" y="16193"/>
                    <a:pt x="6000" y="16193"/>
                    <a:pt x="6075" y="16193"/>
                  </a:cubicBezTo>
                  <a:cubicBezTo>
                    <a:pt x="6149" y="16193"/>
                    <a:pt x="6149" y="15891"/>
                    <a:pt x="6224" y="15891"/>
                  </a:cubicBezTo>
                  <a:cubicBezTo>
                    <a:pt x="6299" y="15740"/>
                    <a:pt x="6747" y="15740"/>
                    <a:pt x="6747" y="15891"/>
                  </a:cubicBezTo>
                  <a:cubicBezTo>
                    <a:pt x="6972" y="16193"/>
                    <a:pt x="7196" y="16495"/>
                    <a:pt x="7420" y="16797"/>
                  </a:cubicBezTo>
                  <a:cubicBezTo>
                    <a:pt x="7420" y="16797"/>
                    <a:pt x="7495" y="17251"/>
                    <a:pt x="7495" y="17402"/>
                  </a:cubicBezTo>
                  <a:cubicBezTo>
                    <a:pt x="7570" y="17704"/>
                    <a:pt x="7570" y="17704"/>
                    <a:pt x="7794" y="17855"/>
                  </a:cubicBezTo>
                  <a:cubicBezTo>
                    <a:pt x="7943" y="18006"/>
                    <a:pt x="8018" y="18157"/>
                    <a:pt x="8093" y="17855"/>
                  </a:cubicBezTo>
                  <a:cubicBezTo>
                    <a:pt x="8167" y="17402"/>
                    <a:pt x="8242" y="17402"/>
                    <a:pt x="8466" y="17553"/>
                  </a:cubicBezTo>
                  <a:cubicBezTo>
                    <a:pt x="8616" y="17553"/>
                    <a:pt x="8840" y="17704"/>
                    <a:pt x="8840" y="18006"/>
                  </a:cubicBezTo>
                  <a:cubicBezTo>
                    <a:pt x="8990" y="18459"/>
                    <a:pt x="9139" y="18610"/>
                    <a:pt x="9289" y="19063"/>
                  </a:cubicBezTo>
                  <a:cubicBezTo>
                    <a:pt x="9438" y="19365"/>
                    <a:pt x="9363" y="19970"/>
                    <a:pt x="9588" y="20121"/>
                  </a:cubicBezTo>
                  <a:cubicBezTo>
                    <a:pt x="9737" y="20423"/>
                    <a:pt x="10036" y="20423"/>
                    <a:pt x="10185" y="20574"/>
                  </a:cubicBezTo>
                  <a:cubicBezTo>
                    <a:pt x="10185" y="20423"/>
                    <a:pt x="10036" y="19365"/>
                    <a:pt x="10036" y="19365"/>
                  </a:cubicBezTo>
                  <a:cubicBezTo>
                    <a:pt x="10185" y="19516"/>
                    <a:pt x="10111" y="19063"/>
                    <a:pt x="10185" y="19063"/>
                  </a:cubicBezTo>
                  <a:cubicBezTo>
                    <a:pt x="10185" y="18912"/>
                    <a:pt x="10335" y="18912"/>
                    <a:pt x="10410" y="18761"/>
                  </a:cubicBezTo>
                  <a:cubicBezTo>
                    <a:pt x="10484" y="18761"/>
                    <a:pt x="10559" y="18308"/>
                    <a:pt x="10559" y="18308"/>
                  </a:cubicBezTo>
                  <a:cubicBezTo>
                    <a:pt x="10634" y="18459"/>
                    <a:pt x="10709" y="18459"/>
                    <a:pt x="10783" y="18308"/>
                  </a:cubicBezTo>
                  <a:cubicBezTo>
                    <a:pt x="10933" y="18157"/>
                    <a:pt x="11008" y="18157"/>
                    <a:pt x="11082" y="17855"/>
                  </a:cubicBezTo>
                  <a:cubicBezTo>
                    <a:pt x="11232" y="17704"/>
                    <a:pt x="11008" y="17704"/>
                    <a:pt x="11008" y="17553"/>
                  </a:cubicBezTo>
                  <a:cubicBezTo>
                    <a:pt x="11008" y="17553"/>
                    <a:pt x="11232" y="17704"/>
                    <a:pt x="11307" y="17553"/>
                  </a:cubicBezTo>
                  <a:cubicBezTo>
                    <a:pt x="11456" y="17402"/>
                    <a:pt x="11531" y="17402"/>
                    <a:pt x="11680" y="17402"/>
                  </a:cubicBezTo>
                  <a:cubicBezTo>
                    <a:pt x="11830" y="17402"/>
                    <a:pt x="11904" y="17855"/>
                    <a:pt x="12054" y="17704"/>
                  </a:cubicBezTo>
                  <a:cubicBezTo>
                    <a:pt x="12278" y="17402"/>
                    <a:pt x="12353" y="17704"/>
                    <a:pt x="12502" y="17855"/>
                  </a:cubicBezTo>
                  <a:cubicBezTo>
                    <a:pt x="12652" y="18006"/>
                    <a:pt x="12727" y="17704"/>
                    <a:pt x="12801" y="17704"/>
                  </a:cubicBezTo>
                  <a:cubicBezTo>
                    <a:pt x="12876" y="17553"/>
                    <a:pt x="13100" y="17855"/>
                    <a:pt x="13100" y="18006"/>
                  </a:cubicBezTo>
                  <a:cubicBezTo>
                    <a:pt x="13175" y="18157"/>
                    <a:pt x="13250" y="18006"/>
                    <a:pt x="13175" y="17855"/>
                  </a:cubicBezTo>
                  <a:cubicBezTo>
                    <a:pt x="13175" y="17855"/>
                    <a:pt x="13100" y="17704"/>
                    <a:pt x="13026" y="17704"/>
                  </a:cubicBezTo>
                  <a:cubicBezTo>
                    <a:pt x="12951" y="17553"/>
                    <a:pt x="13100" y="17553"/>
                    <a:pt x="13100" y="17553"/>
                  </a:cubicBezTo>
                  <a:cubicBezTo>
                    <a:pt x="13026" y="17251"/>
                    <a:pt x="13026" y="17100"/>
                    <a:pt x="12876" y="17251"/>
                  </a:cubicBezTo>
                  <a:cubicBezTo>
                    <a:pt x="12876" y="17251"/>
                    <a:pt x="12577" y="17251"/>
                    <a:pt x="12727" y="16949"/>
                  </a:cubicBezTo>
                  <a:cubicBezTo>
                    <a:pt x="12876" y="16949"/>
                    <a:pt x="12951" y="17100"/>
                    <a:pt x="13026" y="17100"/>
                  </a:cubicBezTo>
                  <a:cubicBezTo>
                    <a:pt x="13250" y="16949"/>
                    <a:pt x="13399" y="16949"/>
                    <a:pt x="13624" y="16949"/>
                  </a:cubicBezTo>
                  <a:cubicBezTo>
                    <a:pt x="13698" y="16949"/>
                    <a:pt x="13624" y="16949"/>
                    <a:pt x="13698" y="17100"/>
                  </a:cubicBezTo>
                  <a:cubicBezTo>
                    <a:pt x="13698" y="17100"/>
                    <a:pt x="13773" y="17100"/>
                    <a:pt x="13848" y="16949"/>
                  </a:cubicBezTo>
                  <a:cubicBezTo>
                    <a:pt x="13997" y="16949"/>
                    <a:pt x="14147" y="16949"/>
                    <a:pt x="14296" y="16949"/>
                  </a:cubicBezTo>
                  <a:cubicBezTo>
                    <a:pt x="14446" y="16949"/>
                    <a:pt x="14446" y="17251"/>
                    <a:pt x="14595" y="17402"/>
                  </a:cubicBezTo>
                  <a:cubicBezTo>
                    <a:pt x="14745" y="17704"/>
                    <a:pt x="14894" y="17402"/>
                    <a:pt x="15044" y="17251"/>
                  </a:cubicBezTo>
                  <a:cubicBezTo>
                    <a:pt x="15118" y="17251"/>
                    <a:pt x="15567" y="18157"/>
                    <a:pt x="15567" y="18308"/>
                  </a:cubicBezTo>
                  <a:cubicBezTo>
                    <a:pt x="15642" y="18459"/>
                    <a:pt x="15492" y="18761"/>
                    <a:pt x="15567" y="18912"/>
                  </a:cubicBezTo>
                  <a:cubicBezTo>
                    <a:pt x="15642" y="19214"/>
                    <a:pt x="15567" y="19214"/>
                    <a:pt x="15642" y="19516"/>
                  </a:cubicBezTo>
                  <a:cubicBezTo>
                    <a:pt x="15642" y="19667"/>
                    <a:pt x="15716" y="19818"/>
                    <a:pt x="15716" y="19818"/>
                  </a:cubicBezTo>
                  <a:cubicBezTo>
                    <a:pt x="15791" y="19818"/>
                    <a:pt x="15791" y="19970"/>
                    <a:pt x="15866" y="19970"/>
                  </a:cubicBezTo>
                  <a:cubicBezTo>
                    <a:pt x="15940" y="20121"/>
                    <a:pt x="15866" y="20423"/>
                    <a:pt x="15940" y="20574"/>
                  </a:cubicBezTo>
                  <a:cubicBezTo>
                    <a:pt x="16015" y="20725"/>
                    <a:pt x="16090" y="20725"/>
                    <a:pt x="16165" y="21027"/>
                  </a:cubicBezTo>
                  <a:cubicBezTo>
                    <a:pt x="16314" y="21480"/>
                    <a:pt x="16239" y="21027"/>
                    <a:pt x="16389" y="21178"/>
                  </a:cubicBezTo>
                  <a:cubicBezTo>
                    <a:pt x="16389" y="21178"/>
                    <a:pt x="16389" y="21480"/>
                    <a:pt x="16389" y="21480"/>
                  </a:cubicBezTo>
                  <a:cubicBezTo>
                    <a:pt x="16464" y="21480"/>
                    <a:pt x="16538" y="20423"/>
                    <a:pt x="16538" y="20272"/>
                  </a:cubicBezTo>
                  <a:cubicBezTo>
                    <a:pt x="16538" y="19818"/>
                    <a:pt x="16464" y="19516"/>
                    <a:pt x="16389" y="18912"/>
                  </a:cubicBezTo>
                  <a:cubicBezTo>
                    <a:pt x="16239" y="18459"/>
                    <a:pt x="16239" y="18006"/>
                    <a:pt x="16165" y="17553"/>
                  </a:cubicBezTo>
                  <a:cubicBezTo>
                    <a:pt x="16015" y="17251"/>
                    <a:pt x="15940" y="16646"/>
                    <a:pt x="16015" y="16193"/>
                  </a:cubicBezTo>
                  <a:cubicBezTo>
                    <a:pt x="16090" y="15740"/>
                    <a:pt x="16239" y="15438"/>
                    <a:pt x="16464" y="15136"/>
                  </a:cubicBezTo>
                  <a:cubicBezTo>
                    <a:pt x="16538" y="14985"/>
                    <a:pt x="16613" y="14985"/>
                    <a:pt x="16688" y="14834"/>
                  </a:cubicBezTo>
                  <a:cubicBezTo>
                    <a:pt x="16763" y="14683"/>
                    <a:pt x="16837" y="14381"/>
                    <a:pt x="16912" y="14381"/>
                  </a:cubicBezTo>
                  <a:cubicBezTo>
                    <a:pt x="17062" y="14079"/>
                    <a:pt x="17286" y="14079"/>
                    <a:pt x="17435" y="13777"/>
                  </a:cubicBezTo>
                  <a:cubicBezTo>
                    <a:pt x="17510" y="13625"/>
                    <a:pt x="17585" y="13323"/>
                    <a:pt x="17734" y="13323"/>
                  </a:cubicBezTo>
                  <a:cubicBezTo>
                    <a:pt x="17734" y="13323"/>
                    <a:pt x="18033" y="13323"/>
                    <a:pt x="17958" y="13021"/>
                  </a:cubicBezTo>
                  <a:cubicBezTo>
                    <a:pt x="17958" y="13021"/>
                    <a:pt x="17734" y="13172"/>
                    <a:pt x="17734" y="13172"/>
                  </a:cubicBezTo>
                  <a:cubicBezTo>
                    <a:pt x="17734" y="13021"/>
                    <a:pt x="17884" y="13172"/>
                    <a:pt x="17809" y="12870"/>
                  </a:cubicBezTo>
                  <a:cubicBezTo>
                    <a:pt x="17809" y="12870"/>
                    <a:pt x="17734" y="12719"/>
                    <a:pt x="17809" y="12719"/>
                  </a:cubicBezTo>
                  <a:cubicBezTo>
                    <a:pt x="17809" y="12568"/>
                    <a:pt x="17809" y="12719"/>
                    <a:pt x="17884" y="12568"/>
                  </a:cubicBezTo>
                  <a:cubicBezTo>
                    <a:pt x="17809" y="12719"/>
                    <a:pt x="17958" y="12870"/>
                    <a:pt x="17958" y="12719"/>
                  </a:cubicBezTo>
                  <a:cubicBezTo>
                    <a:pt x="18033" y="12719"/>
                    <a:pt x="18257" y="12417"/>
                    <a:pt x="18183" y="12266"/>
                  </a:cubicBezTo>
                  <a:cubicBezTo>
                    <a:pt x="18183" y="12417"/>
                    <a:pt x="17734" y="12266"/>
                    <a:pt x="17809" y="12115"/>
                  </a:cubicBezTo>
                  <a:cubicBezTo>
                    <a:pt x="17809" y="11964"/>
                    <a:pt x="17884" y="12266"/>
                    <a:pt x="17958" y="12115"/>
                  </a:cubicBezTo>
                  <a:cubicBezTo>
                    <a:pt x="17958" y="12115"/>
                    <a:pt x="18108" y="11964"/>
                    <a:pt x="18108" y="11964"/>
                  </a:cubicBezTo>
                  <a:cubicBezTo>
                    <a:pt x="18108" y="11964"/>
                    <a:pt x="18033" y="11813"/>
                    <a:pt x="18033" y="11662"/>
                  </a:cubicBezTo>
                  <a:cubicBezTo>
                    <a:pt x="18108" y="11511"/>
                    <a:pt x="18108" y="11360"/>
                    <a:pt x="17958" y="11360"/>
                  </a:cubicBezTo>
                  <a:cubicBezTo>
                    <a:pt x="17958" y="11360"/>
                    <a:pt x="17659" y="11058"/>
                    <a:pt x="17659" y="11058"/>
                  </a:cubicBezTo>
                  <a:cubicBezTo>
                    <a:pt x="17734" y="10907"/>
                    <a:pt x="17809" y="11058"/>
                    <a:pt x="17884" y="11058"/>
                  </a:cubicBezTo>
                  <a:cubicBezTo>
                    <a:pt x="17958" y="10907"/>
                    <a:pt x="17809" y="10604"/>
                    <a:pt x="17734" y="10604"/>
                  </a:cubicBezTo>
                  <a:cubicBezTo>
                    <a:pt x="17659" y="10453"/>
                    <a:pt x="17585" y="10302"/>
                    <a:pt x="17585" y="10151"/>
                  </a:cubicBezTo>
                  <a:cubicBezTo>
                    <a:pt x="17510" y="10000"/>
                    <a:pt x="17734" y="9698"/>
                    <a:pt x="17659" y="9547"/>
                  </a:cubicBezTo>
                  <a:cubicBezTo>
                    <a:pt x="17734" y="9698"/>
                    <a:pt x="17659" y="9849"/>
                    <a:pt x="17659" y="10000"/>
                  </a:cubicBezTo>
                  <a:cubicBezTo>
                    <a:pt x="17659" y="10000"/>
                    <a:pt x="17809" y="10302"/>
                    <a:pt x="17809" y="10302"/>
                  </a:cubicBezTo>
                  <a:cubicBezTo>
                    <a:pt x="17958" y="10000"/>
                    <a:pt x="17809" y="9245"/>
                    <a:pt x="18033" y="9094"/>
                  </a:cubicBezTo>
                  <a:cubicBezTo>
                    <a:pt x="17958" y="9094"/>
                    <a:pt x="17958" y="9849"/>
                    <a:pt x="18033" y="10000"/>
                  </a:cubicBezTo>
                  <a:cubicBezTo>
                    <a:pt x="18033" y="10302"/>
                    <a:pt x="18183" y="10302"/>
                    <a:pt x="18183" y="10604"/>
                  </a:cubicBezTo>
                  <a:cubicBezTo>
                    <a:pt x="18183" y="10756"/>
                    <a:pt x="17958" y="11058"/>
                    <a:pt x="18033" y="11209"/>
                  </a:cubicBezTo>
                  <a:cubicBezTo>
                    <a:pt x="18033" y="11209"/>
                    <a:pt x="18482" y="10302"/>
                    <a:pt x="18407" y="10000"/>
                  </a:cubicBezTo>
                  <a:cubicBezTo>
                    <a:pt x="18407" y="9698"/>
                    <a:pt x="18257" y="9547"/>
                    <a:pt x="18257" y="9245"/>
                  </a:cubicBezTo>
                  <a:cubicBezTo>
                    <a:pt x="18183" y="9094"/>
                    <a:pt x="18257" y="8641"/>
                    <a:pt x="18407" y="8792"/>
                  </a:cubicBezTo>
                  <a:cubicBezTo>
                    <a:pt x="18332" y="8641"/>
                    <a:pt x="18257" y="9094"/>
                    <a:pt x="18332" y="9245"/>
                  </a:cubicBezTo>
                  <a:cubicBezTo>
                    <a:pt x="18482" y="9547"/>
                    <a:pt x="18482" y="9698"/>
                    <a:pt x="18631" y="9245"/>
                  </a:cubicBezTo>
                  <a:cubicBezTo>
                    <a:pt x="18706" y="9094"/>
                    <a:pt x="18855" y="8641"/>
                    <a:pt x="18781" y="8339"/>
                  </a:cubicBezTo>
                  <a:cubicBezTo>
                    <a:pt x="18781" y="8339"/>
                    <a:pt x="18706" y="8188"/>
                    <a:pt x="18781" y="8037"/>
                  </a:cubicBezTo>
                  <a:cubicBezTo>
                    <a:pt x="18781" y="8037"/>
                    <a:pt x="18855" y="7735"/>
                    <a:pt x="18855" y="7735"/>
                  </a:cubicBezTo>
                  <a:cubicBezTo>
                    <a:pt x="18855" y="7735"/>
                    <a:pt x="18855" y="8037"/>
                    <a:pt x="18855" y="8037"/>
                  </a:cubicBezTo>
                  <a:cubicBezTo>
                    <a:pt x="18855" y="8037"/>
                    <a:pt x="19229" y="7583"/>
                    <a:pt x="19379" y="7583"/>
                  </a:cubicBezTo>
                  <a:cubicBezTo>
                    <a:pt x="19453" y="7432"/>
                    <a:pt x="19603" y="7583"/>
                    <a:pt x="19677" y="7583"/>
                  </a:cubicBezTo>
                  <a:cubicBezTo>
                    <a:pt x="19827" y="7432"/>
                    <a:pt x="19752" y="7281"/>
                    <a:pt x="19752" y="7130"/>
                  </a:cubicBezTo>
                  <a:cubicBezTo>
                    <a:pt x="19827" y="7130"/>
                    <a:pt x="19827" y="7432"/>
                    <a:pt x="19902" y="7432"/>
                  </a:cubicBezTo>
                  <a:cubicBezTo>
                    <a:pt x="19902" y="7432"/>
                    <a:pt x="20051" y="7281"/>
                    <a:pt x="20051" y="7281"/>
                  </a:cubicBezTo>
                  <a:cubicBezTo>
                    <a:pt x="20201" y="7583"/>
                    <a:pt x="20500" y="6828"/>
                    <a:pt x="20275" y="6828"/>
                  </a:cubicBezTo>
                  <a:cubicBezTo>
                    <a:pt x="20275" y="6828"/>
                    <a:pt x="20275" y="7130"/>
                    <a:pt x="20201" y="7130"/>
                  </a:cubicBezTo>
                  <a:cubicBezTo>
                    <a:pt x="20126" y="7130"/>
                    <a:pt x="19976" y="6526"/>
                    <a:pt x="19976" y="6526"/>
                  </a:cubicBezTo>
                  <a:cubicBezTo>
                    <a:pt x="20051" y="6375"/>
                    <a:pt x="19976" y="6224"/>
                    <a:pt x="20051" y="6073"/>
                  </a:cubicBezTo>
                  <a:cubicBezTo>
                    <a:pt x="20126" y="5771"/>
                    <a:pt x="20201" y="5469"/>
                    <a:pt x="20275" y="5318"/>
                  </a:cubicBezTo>
                  <a:cubicBezTo>
                    <a:pt x="20350" y="5318"/>
                    <a:pt x="20425" y="5167"/>
                    <a:pt x="20425" y="5167"/>
                  </a:cubicBezTo>
                  <a:cubicBezTo>
                    <a:pt x="20574" y="5318"/>
                    <a:pt x="20649" y="4865"/>
                    <a:pt x="20724" y="4714"/>
                  </a:cubicBezTo>
                  <a:cubicBezTo>
                    <a:pt x="20724" y="4714"/>
                    <a:pt x="20873" y="4865"/>
                    <a:pt x="20948" y="4714"/>
                  </a:cubicBezTo>
                  <a:cubicBezTo>
                    <a:pt x="21098" y="4563"/>
                    <a:pt x="21247" y="4563"/>
                    <a:pt x="21322" y="4411"/>
                  </a:cubicBezTo>
                  <a:cubicBezTo>
                    <a:pt x="21397" y="4411"/>
                    <a:pt x="21546" y="4260"/>
                    <a:pt x="21471" y="4109"/>
                  </a:cubicBezTo>
                  <a:cubicBezTo>
                    <a:pt x="21322" y="3807"/>
                    <a:pt x="21322" y="3656"/>
                    <a:pt x="21247" y="3505"/>
                  </a:cubicBezTo>
                  <a:cubicBezTo>
                    <a:pt x="20948" y="3354"/>
                    <a:pt x="21397" y="1995"/>
                    <a:pt x="20948" y="1995"/>
                  </a:cubicBezTo>
                  <a:cubicBezTo>
                    <a:pt x="20873" y="1844"/>
                    <a:pt x="20799" y="2146"/>
                    <a:pt x="20724" y="1995"/>
                  </a:cubicBezTo>
                  <a:cubicBezTo>
                    <a:pt x="20649" y="1844"/>
                    <a:pt x="20649" y="1693"/>
                    <a:pt x="20574" y="1844"/>
                  </a:cubicBezTo>
                  <a:cubicBezTo>
                    <a:pt x="20500" y="1995"/>
                    <a:pt x="20425" y="2297"/>
                    <a:pt x="20350" y="2448"/>
                  </a:cubicBezTo>
                  <a:cubicBezTo>
                    <a:pt x="20275" y="2599"/>
                    <a:pt x="20275" y="2901"/>
                    <a:pt x="20201" y="3052"/>
                  </a:cubicBezTo>
                  <a:cubicBezTo>
                    <a:pt x="20201" y="3354"/>
                    <a:pt x="20126" y="3807"/>
                    <a:pt x="19976" y="3807"/>
                  </a:cubicBezTo>
                  <a:cubicBezTo>
                    <a:pt x="19827" y="3807"/>
                    <a:pt x="19827" y="4109"/>
                    <a:pt x="19677" y="4109"/>
                  </a:cubicBezTo>
                  <a:cubicBezTo>
                    <a:pt x="19304" y="4109"/>
                    <a:pt x="18930" y="4109"/>
                    <a:pt x="18556" y="4109"/>
                  </a:cubicBezTo>
                  <a:cubicBezTo>
                    <a:pt x="18407" y="4109"/>
                    <a:pt x="18407" y="4109"/>
                    <a:pt x="18332" y="4260"/>
                  </a:cubicBezTo>
                  <a:cubicBezTo>
                    <a:pt x="18257" y="4563"/>
                    <a:pt x="17958" y="4865"/>
                    <a:pt x="17958" y="5016"/>
                  </a:cubicBezTo>
                  <a:cubicBezTo>
                    <a:pt x="18033" y="5469"/>
                    <a:pt x="17809" y="5771"/>
                    <a:pt x="17659" y="5771"/>
                  </a:cubicBezTo>
                  <a:cubicBezTo>
                    <a:pt x="17510" y="5771"/>
                    <a:pt x="17435" y="5620"/>
                    <a:pt x="17286" y="5620"/>
                  </a:cubicBezTo>
                  <a:cubicBezTo>
                    <a:pt x="17136" y="5620"/>
                    <a:pt x="16987" y="5771"/>
                    <a:pt x="16912" y="5771"/>
                  </a:cubicBezTo>
                  <a:cubicBezTo>
                    <a:pt x="16912" y="5771"/>
                    <a:pt x="16912" y="6224"/>
                    <a:pt x="16987" y="6224"/>
                  </a:cubicBezTo>
                  <a:cubicBezTo>
                    <a:pt x="16912" y="6375"/>
                    <a:pt x="16837" y="6526"/>
                    <a:pt x="16688" y="6677"/>
                  </a:cubicBezTo>
                  <a:cubicBezTo>
                    <a:pt x="16538" y="6828"/>
                    <a:pt x="16314" y="7130"/>
                    <a:pt x="16090" y="7281"/>
                  </a:cubicBezTo>
                  <a:cubicBezTo>
                    <a:pt x="15866" y="7432"/>
                    <a:pt x="15642" y="7432"/>
                    <a:pt x="15417" y="7281"/>
                  </a:cubicBezTo>
                  <a:cubicBezTo>
                    <a:pt x="15343" y="7130"/>
                    <a:pt x="15268" y="6979"/>
                    <a:pt x="15343" y="6828"/>
                  </a:cubicBezTo>
                  <a:cubicBezTo>
                    <a:pt x="15343" y="6828"/>
                    <a:pt x="15417" y="6526"/>
                    <a:pt x="15492" y="6526"/>
                  </a:cubicBezTo>
                  <a:cubicBezTo>
                    <a:pt x="15492" y="6526"/>
                    <a:pt x="15492" y="6677"/>
                    <a:pt x="15492" y="6828"/>
                  </a:cubicBezTo>
                  <a:cubicBezTo>
                    <a:pt x="15642" y="6224"/>
                    <a:pt x="15716" y="5771"/>
                    <a:pt x="15567" y="5167"/>
                  </a:cubicBezTo>
                  <a:cubicBezTo>
                    <a:pt x="15492" y="5016"/>
                    <a:pt x="15343" y="5318"/>
                    <a:pt x="15268" y="5318"/>
                  </a:cubicBezTo>
                  <a:cubicBezTo>
                    <a:pt x="15193" y="5469"/>
                    <a:pt x="15193" y="5318"/>
                    <a:pt x="15118" y="5318"/>
                  </a:cubicBezTo>
                  <a:cubicBezTo>
                    <a:pt x="15044" y="5167"/>
                    <a:pt x="15193" y="5016"/>
                    <a:pt x="15193" y="5016"/>
                  </a:cubicBezTo>
                  <a:cubicBezTo>
                    <a:pt x="15492" y="4411"/>
                    <a:pt x="15268" y="3807"/>
                    <a:pt x="14969" y="3656"/>
                  </a:cubicBezTo>
                  <a:cubicBezTo>
                    <a:pt x="14745" y="3505"/>
                    <a:pt x="14745" y="3656"/>
                    <a:pt x="14595" y="3807"/>
                  </a:cubicBezTo>
                  <a:cubicBezTo>
                    <a:pt x="14595" y="3958"/>
                    <a:pt x="14595" y="3958"/>
                    <a:pt x="14595" y="4109"/>
                  </a:cubicBezTo>
                  <a:cubicBezTo>
                    <a:pt x="14595" y="4260"/>
                    <a:pt x="14446" y="4109"/>
                    <a:pt x="14371" y="4109"/>
                  </a:cubicBezTo>
                  <a:cubicBezTo>
                    <a:pt x="14296" y="4109"/>
                    <a:pt x="14147" y="5318"/>
                    <a:pt x="14147" y="5469"/>
                  </a:cubicBezTo>
                  <a:cubicBezTo>
                    <a:pt x="14221" y="6224"/>
                    <a:pt x="14296" y="6677"/>
                    <a:pt x="13997" y="6979"/>
                  </a:cubicBezTo>
                  <a:cubicBezTo>
                    <a:pt x="13997" y="7130"/>
                    <a:pt x="13773" y="7281"/>
                    <a:pt x="13773" y="7130"/>
                  </a:cubicBezTo>
                  <a:cubicBezTo>
                    <a:pt x="13773" y="6828"/>
                    <a:pt x="13698" y="6526"/>
                    <a:pt x="13698" y="6224"/>
                  </a:cubicBezTo>
                  <a:cubicBezTo>
                    <a:pt x="13698" y="6073"/>
                    <a:pt x="13848" y="4411"/>
                    <a:pt x="13848" y="4411"/>
                  </a:cubicBezTo>
                  <a:cubicBezTo>
                    <a:pt x="13773" y="4411"/>
                    <a:pt x="13624" y="4714"/>
                    <a:pt x="13624" y="4563"/>
                  </a:cubicBezTo>
                  <a:cubicBezTo>
                    <a:pt x="13624" y="4411"/>
                    <a:pt x="13848" y="3807"/>
                    <a:pt x="13922" y="3656"/>
                  </a:cubicBezTo>
                  <a:cubicBezTo>
                    <a:pt x="13997" y="3354"/>
                    <a:pt x="14221" y="3354"/>
                    <a:pt x="14371" y="3203"/>
                  </a:cubicBezTo>
                  <a:cubicBezTo>
                    <a:pt x="14595" y="3203"/>
                    <a:pt x="14819" y="3354"/>
                    <a:pt x="15044" y="3354"/>
                  </a:cubicBezTo>
                  <a:cubicBezTo>
                    <a:pt x="15268" y="3354"/>
                    <a:pt x="14969" y="2901"/>
                    <a:pt x="14819" y="2901"/>
                  </a:cubicBezTo>
                  <a:cubicBezTo>
                    <a:pt x="14670" y="2901"/>
                    <a:pt x="14819" y="2448"/>
                    <a:pt x="14595" y="2448"/>
                  </a:cubicBezTo>
                  <a:cubicBezTo>
                    <a:pt x="14446" y="2599"/>
                    <a:pt x="14296" y="2750"/>
                    <a:pt x="14072" y="2750"/>
                  </a:cubicBezTo>
                  <a:cubicBezTo>
                    <a:pt x="13922" y="2750"/>
                    <a:pt x="13773" y="2448"/>
                    <a:pt x="13624" y="2297"/>
                  </a:cubicBezTo>
                  <a:cubicBezTo>
                    <a:pt x="13624" y="2297"/>
                    <a:pt x="13399" y="2297"/>
                    <a:pt x="13474" y="2146"/>
                  </a:cubicBezTo>
                  <a:cubicBezTo>
                    <a:pt x="13549" y="2146"/>
                    <a:pt x="13698" y="1995"/>
                    <a:pt x="13698" y="1844"/>
                  </a:cubicBezTo>
                  <a:cubicBezTo>
                    <a:pt x="13698" y="1844"/>
                    <a:pt x="13100" y="2297"/>
                    <a:pt x="13026" y="2297"/>
                  </a:cubicBezTo>
                  <a:cubicBezTo>
                    <a:pt x="12951" y="2448"/>
                    <a:pt x="12876" y="2599"/>
                    <a:pt x="12801" y="2599"/>
                  </a:cubicBezTo>
                  <a:cubicBezTo>
                    <a:pt x="12652" y="2599"/>
                    <a:pt x="12652" y="2297"/>
                    <a:pt x="12502" y="2297"/>
                  </a:cubicBezTo>
                  <a:cubicBezTo>
                    <a:pt x="12428" y="2297"/>
                    <a:pt x="12054" y="2599"/>
                    <a:pt x="12278" y="2146"/>
                  </a:cubicBezTo>
                  <a:cubicBezTo>
                    <a:pt x="12502" y="1844"/>
                    <a:pt x="12727" y="1542"/>
                    <a:pt x="12951" y="1239"/>
                  </a:cubicBezTo>
                  <a:cubicBezTo>
                    <a:pt x="12801" y="1239"/>
                    <a:pt x="12652" y="937"/>
                    <a:pt x="12502" y="1239"/>
                  </a:cubicBezTo>
                  <a:cubicBezTo>
                    <a:pt x="12278" y="1390"/>
                    <a:pt x="12203" y="1088"/>
                    <a:pt x="11979" y="937"/>
                  </a:cubicBezTo>
                  <a:cubicBezTo>
                    <a:pt x="11904" y="937"/>
                    <a:pt x="11830" y="786"/>
                    <a:pt x="11755" y="635"/>
                  </a:cubicBezTo>
                  <a:cubicBezTo>
                    <a:pt x="11606" y="635"/>
                    <a:pt x="11531" y="786"/>
                    <a:pt x="11381" y="786"/>
                  </a:cubicBezTo>
                  <a:cubicBezTo>
                    <a:pt x="11307" y="635"/>
                    <a:pt x="11157" y="635"/>
                    <a:pt x="11157" y="333"/>
                  </a:cubicBezTo>
                  <a:cubicBezTo>
                    <a:pt x="11157" y="333"/>
                    <a:pt x="11008" y="-120"/>
                    <a:pt x="11008" y="31"/>
                  </a:cubicBezTo>
                  <a:cubicBezTo>
                    <a:pt x="10933" y="31"/>
                    <a:pt x="11008" y="484"/>
                    <a:pt x="10933" y="484"/>
                  </a:cubicBezTo>
                  <a:cubicBezTo>
                    <a:pt x="10858" y="484"/>
                    <a:pt x="10783" y="484"/>
                    <a:pt x="10783" y="484"/>
                  </a:cubicBezTo>
                  <a:cubicBezTo>
                    <a:pt x="10559" y="484"/>
                    <a:pt x="10335" y="484"/>
                    <a:pt x="10111" y="484"/>
                  </a:cubicBezTo>
                  <a:cubicBezTo>
                    <a:pt x="9289" y="484"/>
                    <a:pt x="8541" y="484"/>
                    <a:pt x="7794" y="484"/>
                  </a:cubicBezTo>
                  <a:cubicBezTo>
                    <a:pt x="5925" y="484"/>
                    <a:pt x="4057" y="484"/>
                    <a:pt x="2188" y="484"/>
                  </a:cubicBezTo>
                  <a:cubicBezTo>
                    <a:pt x="1740" y="484"/>
                    <a:pt x="1217" y="484"/>
                    <a:pt x="768" y="484"/>
                  </a:cubicBezTo>
                  <a:cubicBezTo>
                    <a:pt x="843" y="635"/>
                    <a:pt x="992" y="1844"/>
                    <a:pt x="768" y="1995"/>
                  </a:cubicBezTo>
                  <a:cubicBezTo>
                    <a:pt x="619" y="1995"/>
                    <a:pt x="544" y="1995"/>
                    <a:pt x="693" y="1693"/>
                  </a:cubicBezTo>
                  <a:cubicBezTo>
                    <a:pt x="843" y="1239"/>
                    <a:pt x="619" y="1239"/>
                    <a:pt x="469" y="1239"/>
                  </a:cubicBezTo>
                  <a:cubicBezTo>
                    <a:pt x="320" y="1239"/>
                    <a:pt x="95" y="937"/>
                    <a:pt x="21" y="937"/>
                  </a:cubicBezTo>
                  <a:cubicBezTo>
                    <a:pt x="-54" y="1088"/>
                    <a:pt x="95" y="1693"/>
                    <a:pt x="95" y="1693"/>
                  </a:cubicBezTo>
                  <a:cubicBezTo>
                    <a:pt x="170" y="2146"/>
                    <a:pt x="245" y="2297"/>
                    <a:pt x="245" y="2599"/>
                  </a:cubicBezTo>
                  <a:cubicBezTo>
                    <a:pt x="245" y="2750"/>
                    <a:pt x="469" y="3052"/>
                    <a:pt x="544" y="3052"/>
                  </a:cubicBezTo>
                  <a:cubicBezTo>
                    <a:pt x="469" y="3052"/>
                    <a:pt x="394" y="3052"/>
                    <a:pt x="320" y="3203"/>
                  </a:cubicBezTo>
                  <a:cubicBezTo>
                    <a:pt x="245" y="3354"/>
                    <a:pt x="320" y="3505"/>
                    <a:pt x="320" y="3656"/>
                  </a:cubicBezTo>
                  <a:cubicBezTo>
                    <a:pt x="320" y="4109"/>
                    <a:pt x="320" y="4411"/>
                    <a:pt x="245" y="4714"/>
                  </a:cubicBezTo>
                  <a:cubicBezTo>
                    <a:pt x="245" y="5167"/>
                    <a:pt x="170" y="5469"/>
                    <a:pt x="95" y="5922"/>
                  </a:cubicBezTo>
                  <a:cubicBezTo>
                    <a:pt x="21" y="6375"/>
                    <a:pt x="170" y="6828"/>
                    <a:pt x="245" y="7281"/>
                  </a:cubicBezTo>
                  <a:cubicBezTo>
                    <a:pt x="245" y="7735"/>
                    <a:pt x="170" y="8037"/>
                    <a:pt x="170" y="8339"/>
                  </a:cubicBezTo>
                  <a:cubicBezTo>
                    <a:pt x="170" y="8490"/>
                    <a:pt x="245" y="8641"/>
                    <a:pt x="245" y="8792"/>
                  </a:cubicBezTo>
                  <a:cubicBezTo>
                    <a:pt x="320" y="8943"/>
                    <a:pt x="320" y="9245"/>
                    <a:pt x="320" y="9396"/>
                  </a:cubicBezTo>
                  <a:cubicBezTo>
                    <a:pt x="394" y="9849"/>
                    <a:pt x="619" y="10000"/>
                    <a:pt x="693" y="10453"/>
                  </a:cubicBezTo>
                  <a:cubicBezTo>
                    <a:pt x="768" y="10756"/>
                    <a:pt x="768" y="10604"/>
                    <a:pt x="843" y="10453"/>
                  </a:cubicBezTo>
                  <a:cubicBezTo>
                    <a:pt x="843" y="10453"/>
                    <a:pt x="918" y="10907"/>
                    <a:pt x="918" y="10907"/>
                  </a:cubicBezTo>
                  <a:cubicBezTo>
                    <a:pt x="918" y="10907"/>
                    <a:pt x="843" y="10756"/>
                    <a:pt x="843" y="10907"/>
                  </a:cubicBezTo>
                  <a:cubicBezTo>
                    <a:pt x="843" y="11058"/>
                    <a:pt x="843" y="11209"/>
                    <a:pt x="918" y="11360"/>
                  </a:cubicBezTo>
                  <a:cubicBezTo>
                    <a:pt x="992" y="11360"/>
                    <a:pt x="992" y="11360"/>
                    <a:pt x="1067" y="11511"/>
                  </a:cubicBezTo>
                  <a:cubicBezTo>
                    <a:pt x="1142" y="11662"/>
                    <a:pt x="992" y="11813"/>
                    <a:pt x="1067" y="11964"/>
                  </a:cubicBezTo>
                  <a:cubicBezTo>
                    <a:pt x="1217" y="12417"/>
                    <a:pt x="1516" y="12719"/>
                    <a:pt x="1516" y="13172"/>
                  </a:cubicBezTo>
                  <a:cubicBezTo>
                    <a:pt x="1590" y="13474"/>
                    <a:pt x="1665" y="13474"/>
                    <a:pt x="1815" y="13625"/>
                  </a:cubicBezTo>
                  <a:cubicBezTo>
                    <a:pt x="1964" y="13777"/>
                    <a:pt x="2113" y="13928"/>
                    <a:pt x="2263" y="13928"/>
                  </a:cubicBezTo>
                  <a:cubicBezTo>
                    <a:pt x="2412" y="13928"/>
                    <a:pt x="2562" y="14230"/>
                    <a:pt x="2637" y="14381"/>
                  </a:cubicBezTo>
                  <a:cubicBezTo>
                    <a:pt x="2637" y="14532"/>
                    <a:pt x="2936" y="15136"/>
                    <a:pt x="2861" y="15287"/>
                  </a:cubicBezTo>
                  <a:cubicBezTo>
                    <a:pt x="3160" y="15136"/>
                    <a:pt x="3534" y="14985"/>
                    <a:pt x="3833" y="15136"/>
                  </a:cubicBezTo>
                  <a:cubicBezTo>
                    <a:pt x="4281" y="15438"/>
                    <a:pt x="4655" y="15891"/>
                    <a:pt x="5028" y="16193"/>
                  </a:cubicBezTo>
                  <a:close/>
                </a:path>
              </a:pathLst>
            </a:custGeom>
            <a:solidFill>
              <a:srgbClr val="D9D9D9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0" name="Shape 1535">
              <a:extLst>
                <a:ext uri="{FF2B5EF4-FFF2-40B4-BE49-F238E27FC236}">
                  <a16:creationId xmlns:a16="http://schemas.microsoft.com/office/drawing/2014/main" xmlns="" id="{5B6F5836-33C3-4061-B05C-9B7493AA5C79}"/>
                </a:ext>
              </a:extLst>
            </p:cNvPr>
            <p:cNvSpPr/>
            <p:nvPr/>
          </p:nvSpPr>
          <p:spPr>
            <a:xfrm>
              <a:off x="885276" y="838501"/>
              <a:ext cx="2801448" cy="1445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11584" y="17162"/>
                  </a:moveTo>
                  <a:cubicBezTo>
                    <a:pt x="11584" y="17162"/>
                    <a:pt x="11584" y="17063"/>
                    <a:pt x="11584" y="17063"/>
                  </a:cubicBezTo>
                  <a:cubicBezTo>
                    <a:pt x="11584" y="17063"/>
                    <a:pt x="11736" y="17458"/>
                    <a:pt x="11736" y="17458"/>
                  </a:cubicBezTo>
                  <a:cubicBezTo>
                    <a:pt x="11837" y="17458"/>
                    <a:pt x="11888" y="17556"/>
                    <a:pt x="11938" y="17556"/>
                  </a:cubicBezTo>
                  <a:cubicBezTo>
                    <a:pt x="12039" y="17556"/>
                    <a:pt x="12039" y="17458"/>
                    <a:pt x="12090" y="17556"/>
                  </a:cubicBezTo>
                  <a:cubicBezTo>
                    <a:pt x="12242" y="17655"/>
                    <a:pt x="12343" y="17753"/>
                    <a:pt x="12444" y="17852"/>
                  </a:cubicBezTo>
                  <a:cubicBezTo>
                    <a:pt x="12495" y="17951"/>
                    <a:pt x="12545" y="17852"/>
                    <a:pt x="12596" y="17852"/>
                  </a:cubicBezTo>
                  <a:cubicBezTo>
                    <a:pt x="12646" y="17753"/>
                    <a:pt x="12697" y="17753"/>
                    <a:pt x="12748" y="17753"/>
                  </a:cubicBezTo>
                  <a:cubicBezTo>
                    <a:pt x="12798" y="17753"/>
                    <a:pt x="12849" y="17852"/>
                    <a:pt x="12899" y="17852"/>
                  </a:cubicBezTo>
                  <a:cubicBezTo>
                    <a:pt x="13000" y="17852"/>
                    <a:pt x="13051" y="17753"/>
                    <a:pt x="13102" y="17655"/>
                  </a:cubicBezTo>
                  <a:cubicBezTo>
                    <a:pt x="13152" y="17556"/>
                    <a:pt x="13304" y="17260"/>
                    <a:pt x="13355" y="17260"/>
                  </a:cubicBezTo>
                  <a:cubicBezTo>
                    <a:pt x="13355" y="17260"/>
                    <a:pt x="13405" y="17359"/>
                    <a:pt x="13405" y="17359"/>
                  </a:cubicBezTo>
                  <a:cubicBezTo>
                    <a:pt x="13506" y="17359"/>
                    <a:pt x="13557" y="17359"/>
                    <a:pt x="13607" y="17359"/>
                  </a:cubicBezTo>
                  <a:cubicBezTo>
                    <a:pt x="13810" y="17359"/>
                    <a:pt x="13759" y="17655"/>
                    <a:pt x="13860" y="17852"/>
                  </a:cubicBezTo>
                  <a:cubicBezTo>
                    <a:pt x="13911" y="17951"/>
                    <a:pt x="14113" y="17852"/>
                    <a:pt x="14113" y="18049"/>
                  </a:cubicBezTo>
                  <a:cubicBezTo>
                    <a:pt x="14113" y="18247"/>
                    <a:pt x="14164" y="18444"/>
                    <a:pt x="14215" y="18641"/>
                  </a:cubicBezTo>
                  <a:cubicBezTo>
                    <a:pt x="14215" y="19134"/>
                    <a:pt x="14670" y="19036"/>
                    <a:pt x="14822" y="19134"/>
                  </a:cubicBezTo>
                  <a:cubicBezTo>
                    <a:pt x="14923" y="19134"/>
                    <a:pt x="15074" y="19134"/>
                    <a:pt x="15125" y="19233"/>
                  </a:cubicBezTo>
                  <a:cubicBezTo>
                    <a:pt x="15176" y="19332"/>
                    <a:pt x="15429" y="19825"/>
                    <a:pt x="15378" y="19825"/>
                  </a:cubicBezTo>
                  <a:cubicBezTo>
                    <a:pt x="15277" y="20022"/>
                    <a:pt x="15277" y="20022"/>
                    <a:pt x="15176" y="19923"/>
                  </a:cubicBezTo>
                  <a:cubicBezTo>
                    <a:pt x="15125" y="19825"/>
                    <a:pt x="14923" y="19627"/>
                    <a:pt x="14923" y="19627"/>
                  </a:cubicBezTo>
                  <a:cubicBezTo>
                    <a:pt x="14923" y="19726"/>
                    <a:pt x="15074" y="19825"/>
                    <a:pt x="15024" y="20022"/>
                  </a:cubicBezTo>
                  <a:cubicBezTo>
                    <a:pt x="14973" y="20121"/>
                    <a:pt x="14923" y="20318"/>
                    <a:pt x="14923" y="20416"/>
                  </a:cubicBezTo>
                  <a:cubicBezTo>
                    <a:pt x="14923" y="20614"/>
                    <a:pt x="14923" y="20712"/>
                    <a:pt x="14872" y="20811"/>
                  </a:cubicBezTo>
                  <a:cubicBezTo>
                    <a:pt x="14872" y="20910"/>
                    <a:pt x="14720" y="21008"/>
                    <a:pt x="14720" y="21008"/>
                  </a:cubicBezTo>
                  <a:cubicBezTo>
                    <a:pt x="14670" y="21107"/>
                    <a:pt x="14518" y="21600"/>
                    <a:pt x="14720" y="21600"/>
                  </a:cubicBezTo>
                  <a:cubicBezTo>
                    <a:pt x="14771" y="21600"/>
                    <a:pt x="14872" y="21403"/>
                    <a:pt x="14973" y="21205"/>
                  </a:cubicBezTo>
                  <a:cubicBezTo>
                    <a:pt x="15074" y="21107"/>
                    <a:pt x="15125" y="21304"/>
                    <a:pt x="15226" y="21205"/>
                  </a:cubicBezTo>
                  <a:cubicBezTo>
                    <a:pt x="15378" y="21205"/>
                    <a:pt x="15429" y="21008"/>
                    <a:pt x="15580" y="21008"/>
                  </a:cubicBezTo>
                  <a:cubicBezTo>
                    <a:pt x="15580" y="20811"/>
                    <a:pt x="15580" y="20910"/>
                    <a:pt x="15479" y="20811"/>
                  </a:cubicBezTo>
                  <a:cubicBezTo>
                    <a:pt x="15429" y="20811"/>
                    <a:pt x="15429" y="20712"/>
                    <a:pt x="15479" y="20712"/>
                  </a:cubicBezTo>
                  <a:cubicBezTo>
                    <a:pt x="15530" y="20515"/>
                    <a:pt x="15580" y="20416"/>
                    <a:pt x="15732" y="20416"/>
                  </a:cubicBezTo>
                  <a:cubicBezTo>
                    <a:pt x="15783" y="20416"/>
                    <a:pt x="15934" y="20219"/>
                    <a:pt x="16036" y="20318"/>
                  </a:cubicBezTo>
                  <a:cubicBezTo>
                    <a:pt x="16137" y="20416"/>
                    <a:pt x="16187" y="20022"/>
                    <a:pt x="16289" y="20318"/>
                  </a:cubicBezTo>
                  <a:cubicBezTo>
                    <a:pt x="16390" y="20121"/>
                    <a:pt x="16440" y="20022"/>
                    <a:pt x="16541" y="19825"/>
                  </a:cubicBezTo>
                  <a:cubicBezTo>
                    <a:pt x="16643" y="19726"/>
                    <a:pt x="16693" y="19726"/>
                    <a:pt x="16794" y="19726"/>
                  </a:cubicBezTo>
                  <a:cubicBezTo>
                    <a:pt x="16946" y="19726"/>
                    <a:pt x="17148" y="19726"/>
                    <a:pt x="17300" y="19726"/>
                  </a:cubicBezTo>
                  <a:cubicBezTo>
                    <a:pt x="17452" y="19726"/>
                    <a:pt x="17503" y="19825"/>
                    <a:pt x="17553" y="19627"/>
                  </a:cubicBezTo>
                  <a:cubicBezTo>
                    <a:pt x="17604" y="19529"/>
                    <a:pt x="17654" y="19627"/>
                    <a:pt x="17705" y="19529"/>
                  </a:cubicBezTo>
                  <a:cubicBezTo>
                    <a:pt x="17756" y="19332"/>
                    <a:pt x="17806" y="19233"/>
                    <a:pt x="17806" y="19036"/>
                  </a:cubicBezTo>
                  <a:cubicBezTo>
                    <a:pt x="17857" y="18838"/>
                    <a:pt x="17857" y="18740"/>
                    <a:pt x="17907" y="18542"/>
                  </a:cubicBezTo>
                  <a:cubicBezTo>
                    <a:pt x="17958" y="18444"/>
                    <a:pt x="18008" y="18345"/>
                    <a:pt x="18059" y="18247"/>
                  </a:cubicBezTo>
                  <a:cubicBezTo>
                    <a:pt x="18110" y="18148"/>
                    <a:pt x="18160" y="18444"/>
                    <a:pt x="18261" y="18345"/>
                  </a:cubicBezTo>
                  <a:cubicBezTo>
                    <a:pt x="18363" y="18148"/>
                    <a:pt x="18464" y="18444"/>
                    <a:pt x="18464" y="18641"/>
                  </a:cubicBezTo>
                  <a:cubicBezTo>
                    <a:pt x="18464" y="18740"/>
                    <a:pt x="18413" y="19332"/>
                    <a:pt x="18514" y="19332"/>
                  </a:cubicBezTo>
                  <a:cubicBezTo>
                    <a:pt x="18565" y="19430"/>
                    <a:pt x="18615" y="19627"/>
                    <a:pt x="18666" y="19825"/>
                  </a:cubicBezTo>
                  <a:cubicBezTo>
                    <a:pt x="18717" y="19627"/>
                    <a:pt x="19273" y="19332"/>
                    <a:pt x="19273" y="19332"/>
                  </a:cubicBezTo>
                  <a:cubicBezTo>
                    <a:pt x="19273" y="19233"/>
                    <a:pt x="19222" y="19233"/>
                    <a:pt x="19222" y="19134"/>
                  </a:cubicBezTo>
                  <a:cubicBezTo>
                    <a:pt x="19222" y="19134"/>
                    <a:pt x="19324" y="19332"/>
                    <a:pt x="19324" y="19332"/>
                  </a:cubicBezTo>
                  <a:cubicBezTo>
                    <a:pt x="19324" y="19430"/>
                    <a:pt x="19222" y="19430"/>
                    <a:pt x="19222" y="19430"/>
                  </a:cubicBezTo>
                  <a:cubicBezTo>
                    <a:pt x="19222" y="19430"/>
                    <a:pt x="19526" y="19529"/>
                    <a:pt x="19526" y="19529"/>
                  </a:cubicBezTo>
                  <a:cubicBezTo>
                    <a:pt x="19526" y="19529"/>
                    <a:pt x="19526" y="19529"/>
                    <a:pt x="19526" y="19529"/>
                  </a:cubicBezTo>
                  <a:cubicBezTo>
                    <a:pt x="19526" y="19529"/>
                    <a:pt x="19526" y="19627"/>
                    <a:pt x="19526" y="19627"/>
                  </a:cubicBezTo>
                  <a:cubicBezTo>
                    <a:pt x="19475" y="19627"/>
                    <a:pt x="19425" y="19627"/>
                    <a:pt x="19374" y="19726"/>
                  </a:cubicBezTo>
                  <a:cubicBezTo>
                    <a:pt x="19374" y="19825"/>
                    <a:pt x="19324" y="19529"/>
                    <a:pt x="19324" y="19529"/>
                  </a:cubicBezTo>
                  <a:cubicBezTo>
                    <a:pt x="19273" y="19529"/>
                    <a:pt x="19273" y="19627"/>
                    <a:pt x="19273" y="19627"/>
                  </a:cubicBezTo>
                  <a:cubicBezTo>
                    <a:pt x="19273" y="19627"/>
                    <a:pt x="19273" y="19529"/>
                    <a:pt x="19222" y="19627"/>
                  </a:cubicBezTo>
                  <a:cubicBezTo>
                    <a:pt x="19172" y="19726"/>
                    <a:pt x="19121" y="19726"/>
                    <a:pt x="19071" y="19825"/>
                  </a:cubicBezTo>
                  <a:cubicBezTo>
                    <a:pt x="18970" y="19923"/>
                    <a:pt x="18767" y="20219"/>
                    <a:pt x="18868" y="20515"/>
                  </a:cubicBezTo>
                  <a:cubicBezTo>
                    <a:pt x="19020" y="20712"/>
                    <a:pt x="19121" y="20515"/>
                    <a:pt x="19172" y="20416"/>
                  </a:cubicBezTo>
                  <a:cubicBezTo>
                    <a:pt x="19222" y="20318"/>
                    <a:pt x="19425" y="20022"/>
                    <a:pt x="19425" y="19923"/>
                  </a:cubicBezTo>
                  <a:cubicBezTo>
                    <a:pt x="19425" y="20022"/>
                    <a:pt x="19526" y="20121"/>
                    <a:pt x="19577" y="20022"/>
                  </a:cubicBezTo>
                  <a:cubicBezTo>
                    <a:pt x="19577" y="19923"/>
                    <a:pt x="19728" y="19825"/>
                    <a:pt x="19779" y="19825"/>
                  </a:cubicBezTo>
                  <a:cubicBezTo>
                    <a:pt x="19880" y="19726"/>
                    <a:pt x="19981" y="19627"/>
                    <a:pt x="20082" y="19627"/>
                  </a:cubicBezTo>
                  <a:cubicBezTo>
                    <a:pt x="20133" y="19627"/>
                    <a:pt x="20133" y="19627"/>
                    <a:pt x="20133" y="19529"/>
                  </a:cubicBezTo>
                  <a:cubicBezTo>
                    <a:pt x="20082" y="19430"/>
                    <a:pt x="20133" y="19430"/>
                    <a:pt x="20133" y="19430"/>
                  </a:cubicBezTo>
                  <a:cubicBezTo>
                    <a:pt x="20133" y="19332"/>
                    <a:pt x="20032" y="19430"/>
                    <a:pt x="19981" y="19332"/>
                  </a:cubicBezTo>
                  <a:cubicBezTo>
                    <a:pt x="19931" y="19332"/>
                    <a:pt x="19981" y="19134"/>
                    <a:pt x="19880" y="19332"/>
                  </a:cubicBezTo>
                  <a:cubicBezTo>
                    <a:pt x="19779" y="19430"/>
                    <a:pt x="19577" y="19332"/>
                    <a:pt x="19475" y="19233"/>
                  </a:cubicBezTo>
                  <a:cubicBezTo>
                    <a:pt x="19425" y="19233"/>
                    <a:pt x="19475" y="19036"/>
                    <a:pt x="19425" y="19036"/>
                  </a:cubicBezTo>
                  <a:cubicBezTo>
                    <a:pt x="19425" y="19036"/>
                    <a:pt x="19324" y="19036"/>
                    <a:pt x="19273" y="18937"/>
                  </a:cubicBezTo>
                  <a:cubicBezTo>
                    <a:pt x="19222" y="18937"/>
                    <a:pt x="19222" y="18641"/>
                    <a:pt x="19222" y="18542"/>
                  </a:cubicBezTo>
                  <a:cubicBezTo>
                    <a:pt x="19222" y="18444"/>
                    <a:pt x="19121" y="18542"/>
                    <a:pt x="19071" y="18444"/>
                  </a:cubicBezTo>
                  <a:cubicBezTo>
                    <a:pt x="19071" y="18444"/>
                    <a:pt x="19172" y="18247"/>
                    <a:pt x="19172" y="18247"/>
                  </a:cubicBezTo>
                  <a:cubicBezTo>
                    <a:pt x="19222" y="18148"/>
                    <a:pt x="19222" y="17852"/>
                    <a:pt x="19121" y="17852"/>
                  </a:cubicBezTo>
                  <a:cubicBezTo>
                    <a:pt x="19121" y="17852"/>
                    <a:pt x="19020" y="18247"/>
                    <a:pt x="18970" y="18049"/>
                  </a:cubicBezTo>
                  <a:cubicBezTo>
                    <a:pt x="18970" y="17852"/>
                    <a:pt x="18919" y="17951"/>
                    <a:pt x="18868" y="17852"/>
                  </a:cubicBezTo>
                  <a:cubicBezTo>
                    <a:pt x="18868" y="17753"/>
                    <a:pt x="19020" y="17852"/>
                    <a:pt x="19020" y="17852"/>
                  </a:cubicBezTo>
                  <a:cubicBezTo>
                    <a:pt x="19121" y="17852"/>
                    <a:pt x="19172" y="17753"/>
                    <a:pt x="19222" y="17753"/>
                  </a:cubicBezTo>
                  <a:cubicBezTo>
                    <a:pt x="19273" y="17655"/>
                    <a:pt x="19324" y="17655"/>
                    <a:pt x="19374" y="17655"/>
                  </a:cubicBezTo>
                  <a:cubicBezTo>
                    <a:pt x="19425" y="17556"/>
                    <a:pt x="19324" y="17359"/>
                    <a:pt x="19324" y="17359"/>
                  </a:cubicBezTo>
                  <a:cubicBezTo>
                    <a:pt x="19324" y="17359"/>
                    <a:pt x="19374" y="17359"/>
                    <a:pt x="19374" y="17359"/>
                  </a:cubicBezTo>
                  <a:cubicBezTo>
                    <a:pt x="19374" y="17359"/>
                    <a:pt x="19172" y="17162"/>
                    <a:pt x="19172" y="17162"/>
                  </a:cubicBezTo>
                  <a:cubicBezTo>
                    <a:pt x="19071" y="17063"/>
                    <a:pt x="18970" y="17063"/>
                    <a:pt x="18868" y="17162"/>
                  </a:cubicBezTo>
                  <a:cubicBezTo>
                    <a:pt x="18666" y="17260"/>
                    <a:pt x="18514" y="17359"/>
                    <a:pt x="18363" y="17556"/>
                  </a:cubicBezTo>
                  <a:cubicBezTo>
                    <a:pt x="18211" y="17655"/>
                    <a:pt x="18110" y="17852"/>
                    <a:pt x="17958" y="18049"/>
                  </a:cubicBezTo>
                  <a:cubicBezTo>
                    <a:pt x="17907" y="18148"/>
                    <a:pt x="17857" y="18247"/>
                    <a:pt x="17806" y="18444"/>
                  </a:cubicBezTo>
                  <a:cubicBezTo>
                    <a:pt x="17806" y="18444"/>
                    <a:pt x="17604" y="18641"/>
                    <a:pt x="17604" y="18641"/>
                  </a:cubicBezTo>
                  <a:cubicBezTo>
                    <a:pt x="17604" y="18542"/>
                    <a:pt x="17857" y="18148"/>
                    <a:pt x="17907" y="18049"/>
                  </a:cubicBezTo>
                  <a:cubicBezTo>
                    <a:pt x="17907" y="17951"/>
                    <a:pt x="17958" y="17852"/>
                    <a:pt x="17907" y="17753"/>
                  </a:cubicBezTo>
                  <a:cubicBezTo>
                    <a:pt x="17857" y="17753"/>
                    <a:pt x="17756" y="17655"/>
                    <a:pt x="17705" y="17655"/>
                  </a:cubicBezTo>
                  <a:cubicBezTo>
                    <a:pt x="17756" y="17655"/>
                    <a:pt x="17857" y="17753"/>
                    <a:pt x="17907" y="17753"/>
                  </a:cubicBezTo>
                  <a:cubicBezTo>
                    <a:pt x="18008" y="17852"/>
                    <a:pt x="18110" y="17556"/>
                    <a:pt x="18160" y="17458"/>
                  </a:cubicBezTo>
                  <a:cubicBezTo>
                    <a:pt x="18211" y="17359"/>
                    <a:pt x="18261" y="17162"/>
                    <a:pt x="18363" y="17063"/>
                  </a:cubicBezTo>
                  <a:cubicBezTo>
                    <a:pt x="18464" y="17063"/>
                    <a:pt x="18565" y="17162"/>
                    <a:pt x="18615" y="16964"/>
                  </a:cubicBezTo>
                  <a:cubicBezTo>
                    <a:pt x="18666" y="16570"/>
                    <a:pt x="18767" y="16471"/>
                    <a:pt x="18970" y="16471"/>
                  </a:cubicBezTo>
                  <a:cubicBezTo>
                    <a:pt x="19172" y="16471"/>
                    <a:pt x="19374" y="16471"/>
                    <a:pt x="19577" y="16471"/>
                  </a:cubicBezTo>
                  <a:cubicBezTo>
                    <a:pt x="19931" y="16471"/>
                    <a:pt x="20437" y="16668"/>
                    <a:pt x="20689" y="16077"/>
                  </a:cubicBezTo>
                  <a:cubicBezTo>
                    <a:pt x="20791" y="15879"/>
                    <a:pt x="20841" y="15781"/>
                    <a:pt x="20942" y="15781"/>
                  </a:cubicBezTo>
                  <a:cubicBezTo>
                    <a:pt x="21044" y="15781"/>
                    <a:pt x="21145" y="15781"/>
                    <a:pt x="21296" y="15584"/>
                  </a:cubicBezTo>
                  <a:cubicBezTo>
                    <a:pt x="21347" y="15584"/>
                    <a:pt x="21499" y="15386"/>
                    <a:pt x="21499" y="15288"/>
                  </a:cubicBezTo>
                  <a:cubicBezTo>
                    <a:pt x="21600" y="14992"/>
                    <a:pt x="21347" y="15090"/>
                    <a:pt x="21347" y="14992"/>
                  </a:cubicBezTo>
                  <a:cubicBezTo>
                    <a:pt x="21347" y="14893"/>
                    <a:pt x="21448" y="14893"/>
                    <a:pt x="21448" y="14893"/>
                  </a:cubicBezTo>
                  <a:cubicBezTo>
                    <a:pt x="21499" y="14795"/>
                    <a:pt x="21448" y="14696"/>
                    <a:pt x="21448" y="14597"/>
                  </a:cubicBezTo>
                  <a:cubicBezTo>
                    <a:pt x="21448" y="14597"/>
                    <a:pt x="21499" y="14499"/>
                    <a:pt x="21499" y="14499"/>
                  </a:cubicBezTo>
                  <a:cubicBezTo>
                    <a:pt x="21499" y="14400"/>
                    <a:pt x="21398" y="14301"/>
                    <a:pt x="21398" y="14301"/>
                  </a:cubicBezTo>
                  <a:cubicBezTo>
                    <a:pt x="21347" y="14203"/>
                    <a:pt x="21296" y="14203"/>
                    <a:pt x="21296" y="14104"/>
                  </a:cubicBezTo>
                  <a:cubicBezTo>
                    <a:pt x="21246" y="14104"/>
                    <a:pt x="21145" y="14400"/>
                    <a:pt x="21094" y="14203"/>
                  </a:cubicBezTo>
                  <a:cubicBezTo>
                    <a:pt x="21094" y="14203"/>
                    <a:pt x="21195" y="14104"/>
                    <a:pt x="21145" y="14104"/>
                  </a:cubicBezTo>
                  <a:cubicBezTo>
                    <a:pt x="21145" y="14005"/>
                    <a:pt x="21094" y="13907"/>
                    <a:pt x="21044" y="13907"/>
                  </a:cubicBezTo>
                  <a:cubicBezTo>
                    <a:pt x="20993" y="13808"/>
                    <a:pt x="20791" y="13907"/>
                    <a:pt x="20740" y="14005"/>
                  </a:cubicBezTo>
                  <a:cubicBezTo>
                    <a:pt x="20689" y="14203"/>
                    <a:pt x="20538" y="14301"/>
                    <a:pt x="20437" y="14400"/>
                  </a:cubicBezTo>
                  <a:cubicBezTo>
                    <a:pt x="20386" y="14400"/>
                    <a:pt x="20234" y="14203"/>
                    <a:pt x="20234" y="14104"/>
                  </a:cubicBezTo>
                  <a:cubicBezTo>
                    <a:pt x="20234" y="14005"/>
                    <a:pt x="20386" y="14301"/>
                    <a:pt x="20386" y="14301"/>
                  </a:cubicBezTo>
                  <a:cubicBezTo>
                    <a:pt x="20437" y="14301"/>
                    <a:pt x="20639" y="14005"/>
                    <a:pt x="20639" y="14005"/>
                  </a:cubicBezTo>
                  <a:cubicBezTo>
                    <a:pt x="20639" y="14005"/>
                    <a:pt x="20538" y="13907"/>
                    <a:pt x="20538" y="13907"/>
                  </a:cubicBezTo>
                  <a:cubicBezTo>
                    <a:pt x="20689" y="13808"/>
                    <a:pt x="20841" y="13808"/>
                    <a:pt x="20993" y="13710"/>
                  </a:cubicBezTo>
                  <a:cubicBezTo>
                    <a:pt x="20993" y="13710"/>
                    <a:pt x="21094" y="13611"/>
                    <a:pt x="21044" y="13512"/>
                  </a:cubicBezTo>
                  <a:cubicBezTo>
                    <a:pt x="21044" y="13512"/>
                    <a:pt x="20942" y="13315"/>
                    <a:pt x="20942" y="13315"/>
                  </a:cubicBezTo>
                  <a:cubicBezTo>
                    <a:pt x="20841" y="13414"/>
                    <a:pt x="20740" y="13414"/>
                    <a:pt x="20689" y="13216"/>
                  </a:cubicBezTo>
                  <a:cubicBezTo>
                    <a:pt x="20639" y="13216"/>
                    <a:pt x="20437" y="13512"/>
                    <a:pt x="20437" y="13414"/>
                  </a:cubicBezTo>
                  <a:cubicBezTo>
                    <a:pt x="20437" y="13414"/>
                    <a:pt x="20588" y="13118"/>
                    <a:pt x="20437" y="13216"/>
                  </a:cubicBezTo>
                  <a:cubicBezTo>
                    <a:pt x="20437" y="13216"/>
                    <a:pt x="20234" y="13315"/>
                    <a:pt x="20234" y="13315"/>
                  </a:cubicBezTo>
                  <a:cubicBezTo>
                    <a:pt x="20285" y="13118"/>
                    <a:pt x="20437" y="13118"/>
                    <a:pt x="20335" y="12822"/>
                  </a:cubicBezTo>
                  <a:cubicBezTo>
                    <a:pt x="20335" y="12822"/>
                    <a:pt x="20133" y="12625"/>
                    <a:pt x="20133" y="12625"/>
                  </a:cubicBezTo>
                  <a:cubicBezTo>
                    <a:pt x="20032" y="12625"/>
                    <a:pt x="20032" y="12427"/>
                    <a:pt x="19931" y="12427"/>
                  </a:cubicBezTo>
                  <a:cubicBezTo>
                    <a:pt x="19981" y="12427"/>
                    <a:pt x="19830" y="12033"/>
                    <a:pt x="19830" y="12033"/>
                  </a:cubicBezTo>
                  <a:cubicBezTo>
                    <a:pt x="19830" y="12033"/>
                    <a:pt x="19880" y="12132"/>
                    <a:pt x="19931" y="12132"/>
                  </a:cubicBezTo>
                  <a:cubicBezTo>
                    <a:pt x="19981" y="12230"/>
                    <a:pt x="19981" y="12033"/>
                    <a:pt x="20032" y="12033"/>
                  </a:cubicBezTo>
                  <a:cubicBezTo>
                    <a:pt x="20234" y="11934"/>
                    <a:pt x="19880" y="11638"/>
                    <a:pt x="19830" y="11540"/>
                  </a:cubicBezTo>
                  <a:cubicBezTo>
                    <a:pt x="19830" y="11638"/>
                    <a:pt x="19931" y="11441"/>
                    <a:pt x="19931" y="11441"/>
                  </a:cubicBezTo>
                  <a:cubicBezTo>
                    <a:pt x="19981" y="11342"/>
                    <a:pt x="19880" y="11342"/>
                    <a:pt x="19830" y="11244"/>
                  </a:cubicBezTo>
                  <a:cubicBezTo>
                    <a:pt x="19830" y="11244"/>
                    <a:pt x="19779" y="11145"/>
                    <a:pt x="19728" y="11145"/>
                  </a:cubicBezTo>
                  <a:cubicBezTo>
                    <a:pt x="19728" y="11145"/>
                    <a:pt x="19627" y="11145"/>
                    <a:pt x="19627" y="11145"/>
                  </a:cubicBezTo>
                  <a:cubicBezTo>
                    <a:pt x="19678" y="11047"/>
                    <a:pt x="19779" y="11145"/>
                    <a:pt x="19728" y="10849"/>
                  </a:cubicBezTo>
                  <a:cubicBezTo>
                    <a:pt x="19678" y="10849"/>
                    <a:pt x="19526" y="10948"/>
                    <a:pt x="19526" y="10948"/>
                  </a:cubicBezTo>
                  <a:cubicBezTo>
                    <a:pt x="19526" y="10849"/>
                    <a:pt x="19678" y="10849"/>
                    <a:pt x="19627" y="10652"/>
                  </a:cubicBezTo>
                  <a:cubicBezTo>
                    <a:pt x="19627" y="10553"/>
                    <a:pt x="19627" y="10455"/>
                    <a:pt x="19577" y="10356"/>
                  </a:cubicBezTo>
                  <a:cubicBezTo>
                    <a:pt x="19577" y="10356"/>
                    <a:pt x="19526" y="10455"/>
                    <a:pt x="19526" y="10356"/>
                  </a:cubicBezTo>
                  <a:cubicBezTo>
                    <a:pt x="19526" y="10455"/>
                    <a:pt x="19425" y="10060"/>
                    <a:pt x="19425" y="10060"/>
                  </a:cubicBezTo>
                  <a:cubicBezTo>
                    <a:pt x="19374" y="9863"/>
                    <a:pt x="19324" y="9764"/>
                    <a:pt x="19324" y="9666"/>
                  </a:cubicBezTo>
                  <a:cubicBezTo>
                    <a:pt x="19273" y="9468"/>
                    <a:pt x="19273" y="9271"/>
                    <a:pt x="19172" y="9567"/>
                  </a:cubicBezTo>
                  <a:cubicBezTo>
                    <a:pt x="19172" y="9567"/>
                    <a:pt x="19121" y="9962"/>
                    <a:pt x="19172" y="9863"/>
                  </a:cubicBezTo>
                  <a:cubicBezTo>
                    <a:pt x="18970" y="9962"/>
                    <a:pt x="19071" y="9962"/>
                    <a:pt x="19121" y="10258"/>
                  </a:cubicBezTo>
                  <a:cubicBezTo>
                    <a:pt x="19121" y="10159"/>
                    <a:pt x="19071" y="10159"/>
                    <a:pt x="19071" y="10258"/>
                  </a:cubicBezTo>
                  <a:cubicBezTo>
                    <a:pt x="19020" y="10258"/>
                    <a:pt x="19020" y="10258"/>
                    <a:pt x="18970" y="10356"/>
                  </a:cubicBezTo>
                  <a:cubicBezTo>
                    <a:pt x="18970" y="10356"/>
                    <a:pt x="19071" y="10455"/>
                    <a:pt x="19071" y="10455"/>
                  </a:cubicBezTo>
                  <a:cubicBezTo>
                    <a:pt x="19020" y="10553"/>
                    <a:pt x="18919" y="10455"/>
                    <a:pt x="18919" y="10553"/>
                  </a:cubicBezTo>
                  <a:cubicBezTo>
                    <a:pt x="18868" y="10652"/>
                    <a:pt x="18970" y="10849"/>
                    <a:pt x="18868" y="10948"/>
                  </a:cubicBezTo>
                  <a:cubicBezTo>
                    <a:pt x="18919" y="10948"/>
                    <a:pt x="18818" y="10553"/>
                    <a:pt x="18717" y="10751"/>
                  </a:cubicBezTo>
                  <a:cubicBezTo>
                    <a:pt x="18717" y="10849"/>
                    <a:pt x="18514" y="11145"/>
                    <a:pt x="18514" y="11145"/>
                  </a:cubicBezTo>
                  <a:cubicBezTo>
                    <a:pt x="18464" y="11145"/>
                    <a:pt x="18464" y="11047"/>
                    <a:pt x="18464" y="10948"/>
                  </a:cubicBezTo>
                  <a:cubicBezTo>
                    <a:pt x="18413" y="10948"/>
                    <a:pt x="18413" y="11047"/>
                    <a:pt x="18413" y="11047"/>
                  </a:cubicBezTo>
                  <a:cubicBezTo>
                    <a:pt x="18363" y="10948"/>
                    <a:pt x="18413" y="10948"/>
                    <a:pt x="18413" y="10849"/>
                  </a:cubicBezTo>
                  <a:cubicBezTo>
                    <a:pt x="18413" y="10948"/>
                    <a:pt x="18059" y="11441"/>
                    <a:pt x="18059" y="11342"/>
                  </a:cubicBezTo>
                  <a:cubicBezTo>
                    <a:pt x="18008" y="11244"/>
                    <a:pt x="18211" y="11145"/>
                    <a:pt x="18261" y="11145"/>
                  </a:cubicBezTo>
                  <a:cubicBezTo>
                    <a:pt x="18363" y="10948"/>
                    <a:pt x="18363" y="10849"/>
                    <a:pt x="18312" y="10652"/>
                  </a:cubicBezTo>
                  <a:cubicBezTo>
                    <a:pt x="18261" y="10553"/>
                    <a:pt x="18110" y="10553"/>
                    <a:pt x="18059" y="10553"/>
                  </a:cubicBezTo>
                  <a:cubicBezTo>
                    <a:pt x="18008" y="10553"/>
                    <a:pt x="18008" y="10652"/>
                    <a:pt x="18008" y="10652"/>
                  </a:cubicBezTo>
                  <a:cubicBezTo>
                    <a:pt x="17958" y="10849"/>
                    <a:pt x="17857" y="10652"/>
                    <a:pt x="17806" y="10652"/>
                  </a:cubicBezTo>
                  <a:cubicBezTo>
                    <a:pt x="17857" y="10652"/>
                    <a:pt x="17958" y="10455"/>
                    <a:pt x="17958" y="10455"/>
                  </a:cubicBezTo>
                  <a:cubicBezTo>
                    <a:pt x="17958" y="10455"/>
                    <a:pt x="18008" y="10553"/>
                    <a:pt x="18008" y="10553"/>
                  </a:cubicBezTo>
                  <a:cubicBezTo>
                    <a:pt x="17958" y="10553"/>
                    <a:pt x="18059" y="10356"/>
                    <a:pt x="18059" y="10356"/>
                  </a:cubicBezTo>
                  <a:cubicBezTo>
                    <a:pt x="18110" y="10159"/>
                    <a:pt x="18008" y="10258"/>
                    <a:pt x="17958" y="10159"/>
                  </a:cubicBezTo>
                  <a:cubicBezTo>
                    <a:pt x="17958" y="10159"/>
                    <a:pt x="18008" y="9666"/>
                    <a:pt x="17907" y="9764"/>
                  </a:cubicBezTo>
                  <a:cubicBezTo>
                    <a:pt x="17958" y="9666"/>
                    <a:pt x="18008" y="9666"/>
                    <a:pt x="17958" y="9468"/>
                  </a:cubicBezTo>
                  <a:cubicBezTo>
                    <a:pt x="17857" y="9370"/>
                    <a:pt x="18059" y="9271"/>
                    <a:pt x="18008" y="9074"/>
                  </a:cubicBezTo>
                  <a:cubicBezTo>
                    <a:pt x="18008" y="8975"/>
                    <a:pt x="17907" y="9173"/>
                    <a:pt x="17857" y="9074"/>
                  </a:cubicBezTo>
                  <a:cubicBezTo>
                    <a:pt x="17806" y="8975"/>
                    <a:pt x="17705" y="8975"/>
                    <a:pt x="17654" y="8975"/>
                  </a:cubicBezTo>
                  <a:cubicBezTo>
                    <a:pt x="17553" y="8877"/>
                    <a:pt x="17503" y="8877"/>
                    <a:pt x="17452" y="8679"/>
                  </a:cubicBezTo>
                  <a:cubicBezTo>
                    <a:pt x="17452" y="8482"/>
                    <a:pt x="17300" y="8581"/>
                    <a:pt x="17300" y="8384"/>
                  </a:cubicBezTo>
                  <a:cubicBezTo>
                    <a:pt x="17300" y="8285"/>
                    <a:pt x="17199" y="8384"/>
                    <a:pt x="17199" y="8384"/>
                  </a:cubicBezTo>
                  <a:cubicBezTo>
                    <a:pt x="17250" y="8186"/>
                    <a:pt x="17148" y="8186"/>
                    <a:pt x="17098" y="8088"/>
                  </a:cubicBezTo>
                  <a:cubicBezTo>
                    <a:pt x="16997" y="7989"/>
                    <a:pt x="16997" y="7890"/>
                    <a:pt x="16896" y="7989"/>
                  </a:cubicBezTo>
                  <a:cubicBezTo>
                    <a:pt x="16794" y="8088"/>
                    <a:pt x="16744" y="8186"/>
                    <a:pt x="16643" y="8088"/>
                  </a:cubicBezTo>
                  <a:cubicBezTo>
                    <a:pt x="16541" y="7989"/>
                    <a:pt x="16491" y="8186"/>
                    <a:pt x="16390" y="8088"/>
                  </a:cubicBezTo>
                  <a:cubicBezTo>
                    <a:pt x="16289" y="7890"/>
                    <a:pt x="16187" y="7890"/>
                    <a:pt x="16086" y="7890"/>
                  </a:cubicBezTo>
                  <a:cubicBezTo>
                    <a:pt x="15985" y="7890"/>
                    <a:pt x="15884" y="7890"/>
                    <a:pt x="15833" y="8088"/>
                  </a:cubicBezTo>
                  <a:cubicBezTo>
                    <a:pt x="15783" y="8285"/>
                    <a:pt x="15934" y="8384"/>
                    <a:pt x="15934" y="8482"/>
                  </a:cubicBezTo>
                  <a:cubicBezTo>
                    <a:pt x="15985" y="8581"/>
                    <a:pt x="15934" y="8877"/>
                    <a:pt x="15884" y="8975"/>
                  </a:cubicBezTo>
                  <a:cubicBezTo>
                    <a:pt x="15884" y="9074"/>
                    <a:pt x="15884" y="8975"/>
                    <a:pt x="15833" y="9074"/>
                  </a:cubicBezTo>
                  <a:cubicBezTo>
                    <a:pt x="15833" y="9074"/>
                    <a:pt x="15934" y="9271"/>
                    <a:pt x="15934" y="9271"/>
                  </a:cubicBezTo>
                  <a:cubicBezTo>
                    <a:pt x="15934" y="9468"/>
                    <a:pt x="15985" y="9666"/>
                    <a:pt x="15985" y="9764"/>
                  </a:cubicBezTo>
                  <a:cubicBezTo>
                    <a:pt x="15985" y="9863"/>
                    <a:pt x="15985" y="9863"/>
                    <a:pt x="15985" y="9962"/>
                  </a:cubicBezTo>
                  <a:cubicBezTo>
                    <a:pt x="15985" y="10060"/>
                    <a:pt x="15934" y="9962"/>
                    <a:pt x="15934" y="9962"/>
                  </a:cubicBezTo>
                  <a:cubicBezTo>
                    <a:pt x="15884" y="10060"/>
                    <a:pt x="15884" y="10258"/>
                    <a:pt x="15884" y="10258"/>
                  </a:cubicBezTo>
                  <a:cubicBezTo>
                    <a:pt x="15833" y="10356"/>
                    <a:pt x="15783" y="10455"/>
                    <a:pt x="15783" y="10553"/>
                  </a:cubicBezTo>
                  <a:cubicBezTo>
                    <a:pt x="15732" y="10751"/>
                    <a:pt x="15732" y="10751"/>
                    <a:pt x="15783" y="10849"/>
                  </a:cubicBezTo>
                  <a:cubicBezTo>
                    <a:pt x="15934" y="11047"/>
                    <a:pt x="16086" y="11244"/>
                    <a:pt x="16187" y="11441"/>
                  </a:cubicBezTo>
                  <a:cubicBezTo>
                    <a:pt x="16238" y="11737"/>
                    <a:pt x="16289" y="12230"/>
                    <a:pt x="16238" y="12526"/>
                  </a:cubicBezTo>
                  <a:cubicBezTo>
                    <a:pt x="16137" y="12921"/>
                    <a:pt x="15833" y="13118"/>
                    <a:pt x="15681" y="13315"/>
                  </a:cubicBezTo>
                  <a:cubicBezTo>
                    <a:pt x="15631" y="13414"/>
                    <a:pt x="15580" y="13414"/>
                    <a:pt x="15530" y="13512"/>
                  </a:cubicBezTo>
                  <a:cubicBezTo>
                    <a:pt x="15378" y="13611"/>
                    <a:pt x="15580" y="13907"/>
                    <a:pt x="15580" y="14104"/>
                  </a:cubicBezTo>
                  <a:cubicBezTo>
                    <a:pt x="15580" y="14104"/>
                    <a:pt x="15631" y="14301"/>
                    <a:pt x="15631" y="14400"/>
                  </a:cubicBezTo>
                  <a:cubicBezTo>
                    <a:pt x="15631" y="14597"/>
                    <a:pt x="15631" y="14696"/>
                    <a:pt x="15681" y="14893"/>
                  </a:cubicBezTo>
                  <a:cubicBezTo>
                    <a:pt x="15732" y="15090"/>
                    <a:pt x="15732" y="15189"/>
                    <a:pt x="15631" y="15386"/>
                  </a:cubicBezTo>
                  <a:cubicBezTo>
                    <a:pt x="15631" y="15386"/>
                    <a:pt x="15681" y="15781"/>
                    <a:pt x="15631" y="15879"/>
                  </a:cubicBezTo>
                  <a:cubicBezTo>
                    <a:pt x="15580" y="15879"/>
                    <a:pt x="15530" y="15485"/>
                    <a:pt x="15479" y="15682"/>
                  </a:cubicBezTo>
                  <a:cubicBezTo>
                    <a:pt x="15429" y="15879"/>
                    <a:pt x="15530" y="16175"/>
                    <a:pt x="15530" y="16175"/>
                  </a:cubicBezTo>
                  <a:cubicBezTo>
                    <a:pt x="15530" y="16077"/>
                    <a:pt x="15226" y="15584"/>
                    <a:pt x="15074" y="15879"/>
                  </a:cubicBezTo>
                  <a:cubicBezTo>
                    <a:pt x="15125" y="15781"/>
                    <a:pt x="15277" y="15682"/>
                    <a:pt x="15176" y="15485"/>
                  </a:cubicBezTo>
                  <a:cubicBezTo>
                    <a:pt x="15125" y="15386"/>
                    <a:pt x="15074" y="15288"/>
                    <a:pt x="15024" y="15288"/>
                  </a:cubicBezTo>
                  <a:cubicBezTo>
                    <a:pt x="15024" y="15189"/>
                    <a:pt x="14923" y="15189"/>
                    <a:pt x="14872" y="15189"/>
                  </a:cubicBezTo>
                  <a:cubicBezTo>
                    <a:pt x="14872" y="15090"/>
                    <a:pt x="14923" y="15090"/>
                    <a:pt x="14872" y="14893"/>
                  </a:cubicBezTo>
                  <a:cubicBezTo>
                    <a:pt x="14822" y="14795"/>
                    <a:pt x="14771" y="14597"/>
                    <a:pt x="14822" y="14400"/>
                  </a:cubicBezTo>
                  <a:cubicBezTo>
                    <a:pt x="14872" y="14104"/>
                    <a:pt x="14720" y="14005"/>
                    <a:pt x="14720" y="13808"/>
                  </a:cubicBezTo>
                  <a:cubicBezTo>
                    <a:pt x="14720" y="13611"/>
                    <a:pt x="14822" y="13512"/>
                    <a:pt x="14771" y="13315"/>
                  </a:cubicBezTo>
                  <a:cubicBezTo>
                    <a:pt x="14670" y="13118"/>
                    <a:pt x="14467" y="13118"/>
                    <a:pt x="14316" y="13118"/>
                  </a:cubicBezTo>
                  <a:cubicBezTo>
                    <a:pt x="14265" y="13118"/>
                    <a:pt x="14215" y="13118"/>
                    <a:pt x="14113" y="13118"/>
                  </a:cubicBezTo>
                  <a:cubicBezTo>
                    <a:pt x="14113" y="13118"/>
                    <a:pt x="14012" y="13315"/>
                    <a:pt x="14012" y="13315"/>
                  </a:cubicBezTo>
                  <a:cubicBezTo>
                    <a:pt x="14012" y="13216"/>
                    <a:pt x="14063" y="13216"/>
                    <a:pt x="14012" y="13118"/>
                  </a:cubicBezTo>
                  <a:cubicBezTo>
                    <a:pt x="14012" y="13019"/>
                    <a:pt x="13962" y="12921"/>
                    <a:pt x="13911" y="12921"/>
                  </a:cubicBezTo>
                  <a:cubicBezTo>
                    <a:pt x="13810" y="12822"/>
                    <a:pt x="13709" y="12822"/>
                    <a:pt x="13607" y="12723"/>
                  </a:cubicBezTo>
                  <a:cubicBezTo>
                    <a:pt x="13456" y="12625"/>
                    <a:pt x="13355" y="12329"/>
                    <a:pt x="13203" y="12132"/>
                  </a:cubicBezTo>
                  <a:cubicBezTo>
                    <a:pt x="13102" y="12033"/>
                    <a:pt x="13000" y="11934"/>
                    <a:pt x="12950" y="11934"/>
                  </a:cubicBezTo>
                  <a:cubicBezTo>
                    <a:pt x="12849" y="11934"/>
                    <a:pt x="12748" y="11737"/>
                    <a:pt x="12646" y="11737"/>
                  </a:cubicBezTo>
                  <a:cubicBezTo>
                    <a:pt x="12596" y="11737"/>
                    <a:pt x="12141" y="11934"/>
                    <a:pt x="12141" y="11934"/>
                  </a:cubicBezTo>
                  <a:cubicBezTo>
                    <a:pt x="12141" y="11836"/>
                    <a:pt x="12191" y="11836"/>
                    <a:pt x="12242" y="11737"/>
                  </a:cubicBezTo>
                  <a:cubicBezTo>
                    <a:pt x="12242" y="11638"/>
                    <a:pt x="12191" y="11540"/>
                    <a:pt x="12191" y="11540"/>
                  </a:cubicBezTo>
                  <a:cubicBezTo>
                    <a:pt x="12141" y="11244"/>
                    <a:pt x="12090" y="11047"/>
                    <a:pt x="12039" y="10849"/>
                  </a:cubicBezTo>
                  <a:cubicBezTo>
                    <a:pt x="11989" y="10652"/>
                    <a:pt x="11938" y="10652"/>
                    <a:pt x="11837" y="10652"/>
                  </a:cubicBezTo>
                  <a:cubicBezTo>
                    <a:pt x="11685" y="10652"/>
                    <a:pt x="11635" y="10652"/>
                    <a:pt x="11635" y="10356"/>
                  </a:cubicBezTo>
                  <a:cubicBezTo>
                    <a:pt x="11685" y="10159"/>
                    <a:pt x="11635" y="9863"/>
                    <a:pt x="11635" y="9666"/>
                  </a:cubicBezTo>
                  <a:cubicBezTo>
                    <a:pt x="11685" y="9370"/>
                    <a:pt x="11786" y="9173"/>
                    <a:pt x="11837" y="8877"/>
                  </a:cubicBezTo>
                  <a:cubicBezTo>
                    <a:pt x="11888" y="8679"/>
                    <a:pt x="11888" y="8581"/>
                    <a:pt x="11989" y="8482"/>
                  </a:cubicBezTo>
                  <a:cubicBezTo>
                    <a:pt x="12039" y="8482"/>
                    <a:pt x="11989" y="8384"/>
                    <a:pt x="11989" y="8285"/>
                  </a:cubicBezTo>
                  <a:cubicBezTo>
                    <a:pt x="12039" y="8285"/>
                    <a:pt x="12141" y="8088"/>
                    <a:pt x="12141" y="8088"/>
                  </a:cubicBezTo>
                  <a:cubicBezTo>
                    <a:pt x="12141" y="8088"/>
                    <a:pt x="12141" y="8088"/>
                    <a:pt x="12090" y="7989"/>
                  </a:cubicBezTo>
                  <a:cubicBezTo>
                    <a:pt x="12090" y="7989"/>
                    <a:pt x="12141" y="7989"/>
                    <a:pt x="12141" y="7989"/>
                  </a:cubicBezTo>
                  <a:cubicBezTo>
                    <a:pt x="12141" y="7792"/>
                    <a:pt x="12242" y="7890"/>
                    <a:pt x="12292" y="7890"/>
                  </a:cubicBezTo>
                  <a:cubicBezTo>
                    <a:pt x="12343" y="7890"/>
                    <a:pt x="12343" y="7792"/>
                    <a:pt x="12343" y="7792"/>
                  </a:cubicBezTo>
                  <a:cubicBezTo>
                    <a:pt x="12393" y="7595"/>
                    <a:pt x="12292" y="7693"/>
                    <a:pt x="12242" y="7595"/>
                  </a:cubicBezTo>
                  <a:cubicBezTo>
                    <a:pt x="12242" y="7595"/>
                    <a:pt x="12343" y="7595"/>
                    <a:pt x="12343" y="7595"/>
                  </a:cubicBezTo>
                  <a:cubicBezTo>
                    <a:pt x="12393" y="7496"/>
                    <a:pt x="12444" y="7595"/>
                    <a:pt x="12444" y="7595"/>
                  </a:cubicBezTo>
                  <a:cubicBezTo>
                    <a:pt x="12545" y="7792"/>
                    <a:pt x="12545" y="7595"/>
                    <a:pt x="12646" y="7496"/>
                  </a:cubicBezTo>
                  <a:cubicBezTo>
                    <a:pt x="12748" y="7299"/>
                    <a:pt x="12545" y="7101"/>
                    <a:pt x="12444" y="7003"/>
                  </a:cubicBezTo>
                  <a:cubicBezTo>
                    <a:pt x="12393" y="7003"/>
                    <a:pt x="12191" y="7101"/>
                    <a:pt x="12191" y="7101"/>
                  </a:cubicBezTo>
                  <a:cubicBezTo>
                    <a:pt x="12141" y="6904"/>
                    <a:pt x="12292" y="6904"/>
                    <a:pt x="12141" y="6805"/>
                  </a:cubicBezTo>
                  <a:cubicBezTo>
                    <a:pt x="12090" y="6805"/>
                    <a:pt x="11837" y="6805"/>
                    <a:pt x="11837" y="6707"/>
                  </a:cubicBezTo>
                  <a:cubicBezTo>
                    <a:pt x="11837" y="6608"/>
                    <a:pt x="11938" y="6608"/>
                    <a:pt x="11938" y="6608"/>
                  </a:cubicBezTo>
                  <a:cubicBezTo>
                    <a:pt x="11989" y="6510"/>
                    <a:pt x="11989" y="6608"/>
                    <a:pt x="12039" y="6608"/>
                  </a:cubicBezTo>
                  <a:cubicBezTo>
                    <a:pt x="11989" y="6707"/>
                    <a:pt x="12141" y="6707"/>
                    <a:pt x="12141" y="6707"/>
                  </a:cubicBezTo>
                  <a:cubicBezTo>
                    <a:pt x="12242" y="6707"/>
                    <a:pt x="12393" y="6904"/>
                    <a:pt x="12444" y="6904"/>
                  </a:cubicBezTo>
                  <a:cubicBezTo>
                    <a:pt x="12495" y="6904"/>
                    <a:pt x="12545" y="7003"/>
                    <a:pt x="12596" y="7003"/>
                  </a:cubicBezTo>
                  <a:cubicBezTo>
                    <a:pt x="12697" y="7101"/>
                    <a:pt x="12646" y="7003"/>
                    <a:pt x="12697" y="7003"/>
                  </a:cubicBezTo>
                  <a:cubicBezTo>
                    <a:pt x="12748" y="7003"/>
                    <a:pt x="12899" y="7003"/>
                    <a:pt x="12849" y="6904"/>
                  </a:cubicBezTo>
                  <a:cubicBezTo>
                    <a:pt x="12798" y="6805"/>
                    <a:pt x="12849" y="6608"/>
                    <a:pt x="12899" y="6510"/>
                  </a:cubicBezTo>
                  <a:cubicBezTo>
                    <a:pt x="12899" y="6608"/>
                    <a:pt x="13051" y="6707"/>
                    <a:pt x="13051" y="6707"/>
                  </a:cubicBezTo>
                  <a:cubicBezTo>
                    <a:pt x="13152" y="6707"/>
                    <a:pt x="13203" y="6707"/>
                    <a:pt x="13304" y="6608"/>
                  </a:cubicBezTo>
                  <a:cubicBezTo>
                    <a:pt x="13355" y="6510"/>
                    <a:pt x="13405" y="6312"/>
                    <a:pt x="13456" y="6214"/>
                  </a:cubicBezTo>
                  <a:cubicBezTo>
                    <a:pt x="13506" y="6115"/>
                    <a:pt x="13607" y="6016"/>
                    <a:pt x="13557" y="5819"/>
                  </a:cubicBezTo>
                  <a:cubicBezTo>
                    <a:pt x="13506" y="5622"/>
                    <a:pt x="13355" y="5721"/>
                    <a:pt x="13304" y="5721"/>
                  </a:cubicBezTo>
                  <a:cubicBezTo>
                    <a:pt x="13152" y="5721"/>
                    <a:pt x="13051" y="5622"/>
                    <a:pt x="12950" y="5523"/>
                  </a:cubicBezTo>
                  <a:cubicBezTo>
                    <a:pt x="12899" y="5425"/>
                    <a:pt x="12849" y="5326"/>
                    <a:pt x="12748" y="5227"/>
                  </a:cubicBezTo>
                  <a:cubicBezTo>
                    <a:pt x="12748" y="5227"/>
                    <a:pt x="12495" y="5227"/>
                    <a:pt x="12495" y="5227"/>
                  </a:cubicBezTo>
                  <a:cubicBezTo>
                    <a:pt x="12495" y="5129"/>
                    <a:pt x="12748" y="5227"/>
                    <a:pt x="12798" y="5227"/>
                  </a:cubicBezTo>
                  <a:cubicBezTo>
                    <a:pt x="12899" y="5227"/>
                    <a:pt x="12899" y="5129"/>
                    <a:pt x="13000" y="5227"/>
                  </a:cubicBezTo>
                  <a:cubicBezTo>
                    <a:pt x="13203" y="5425"/>
                    <a:pt x="13405" y="5819"/>
                    <a:pt x="13607" y="5523"/>
                  </a:cubicBezTo>
                  <a:cubicBezTo>
                    <a:pt x="13709" y="5326"/>
                    <a:pt x="13759" y="5227"/>
                    <a:pt x="13810" y="5030"/>
                  </a:cubicBezTo>
                  <a:cubicBezTo>
                    <a:pt x="13860" y="4932"/>
                    <a:pt x="13557" y="4833"/>
                    <a:pt x="13709" y="4636"/>
                  </a:cubicBezTo>
                  <a:cubicBezTo>
                    <a:pt x="13759" y="4636"/>
                    <a:pt x="13911" y="4636"/>
                    <a:pt x="13962" y="4734"/>
                  </a:cubicBezTo>
                  <a:cubicBezTo>
                    <a:pt x="14113" y="4734"/>
                    <a:pt x="14113" y="4932"/>
                    <a:pt x="14265" y="4734"/>
                  </a:cubicBezTo>
                  <a:cubicBezTo>
                    <a:pt x="14265" y="4734"/>
                    <a:pt x="14417" y="4833"/>
                    <a:pt x="14366" y="4636"/>
                  </a:cubicBezTo>
                  <a:cubicBezTo>
                    <a:pt x="14316" y="4537"/>
                    <a:pt x="14113" y="4340"/>
                    <a:pt x="14063" y="4340"/>
                  </a:cubicBezTo>
                  <a:cubicBezTo>
                    <a:pt x="14164" y="4241"/>
                    <a:pt x="14265" y="4438"/>
                    <a:pt x="14366" y="4438"/>
                  </a:cubicBezTo>
                  <a:cubicBezTo>
                    <a:pt x="14417" y="4438"/>
                    <a:pt x="14518" y="4932"/>
                    <a:pt x="14619" y="4833"/>
                  </a:cubicBezTo>
                  <a:cubicBezTo>
                    <a:pt x="14619" y="4833"/>
                    <a:pt x="14569" y="4734"/>
                    <a:pt x="14569" y="4734"/>
                  </a:cubicBezTo>
                  <a:cubicBezTo>
                    <a:pt x="14619" y="4636"/>
                    <a:pt x="14670" y="4636"/>
                    <a:pt x="14771" y="4537"/>
                  </a:cubicBezTo>
                  <a:cubicBezTo>
                    <a:pt x="14822" y="4438"/>
                    <a:pt x="14973" y="4142"/>
                    <a:pt x="15024" y="4044"/>
                  </a:cubicBezTo>
                  <a:cubicBezTo>
                    <a:pt x="15024" y="3748"/>
                    <a:pt x="14923" y="3748"/>
                    <a:pt x="14822" y="3551"/>
                  </a:cubicBezTo>
                  <a:cubicBezTo>
                    <a:pt x="14822" y="3551"/>
                    <a:pt x="14670" y="2959"/>
                    <a:pt x="14670" y="3058"/>
                  </a:cubicBezTo>
                  <a:cubicBezTo>
                    <a:pt x="14720" y="2959"/>
                    <a:pt x="14923" y="2959"/>
                    <a:pt x="14973" y="2959"/>
                  </a:cubicBezTo>
                  <a:cubicBezTo>
                    <a:pt x="15125" y="2860"/>
                    <a:pt x="14872" y="2762"/>
                    <a:pt x="14872" y="2663"/>
                  </a:cubicBezTo>
                  <a:cubicBezTo>
                    <a:pt x="14822" y="2564"/>
                    <a:pt x="15024" y="2564"/>
                    <a:pt x="15024" y="2466"/>
                  </a:cubicBezTo>
                  <a:cubicBezTo>
                    <a:pt x="15024" y="2466"/>
                    <a:pt x="14518" y="2071"/>
                    <a:pt x="14518" y="2071"/>
                  </a:cubicBezTo>
                  <a:cubicBezTo>
                    <a:pt x="14569" y="2071"/>
                    <a:pt x="14670" y="1973"/>
                    <a:pt x="14720" y="1973"/>
                  </a:cubicBezTo>
                  <a:cubicBezTo>
                    <a:pt x="14569" y="1973"/>
                    <a:pt x="14417" y="1874"/>
                    <a:pt x="14265" y="1874"/>
                  </a:cubicBezTo>
                  <a:cubicBezTo>
                    <a:pt x="14164" y="1874"/>
                    <a:pt x="14012" y="1973"/>
                    <a:pt x="13962" y="1874"/>
                  </a:cubicBezTo>
                  <a:cubicBezTo>
                    <a:pt x="14063" y="1973"/>
                    <a:pt x="13911" y="2071"/>
                    <a:pt x="13962" y="2268"/>
                  </a:cubicBezTo>
                  <a:cubicBezTo>
                    <a:pt x="14012" y="2367"/>
                    <a:pt x="14164" y="2466"/>
                    <a:pt x="14164" y="2564"/>
                  </a:cubicBezTo>
                  <a:cubicBezTo>
                    <a:pt x="14164" y="2564"/>
                    <a:pt x="14063" y="2663"/>
                    <a:pt x="14063" y="2663"/>
                  </a:cubicBezTo>
                  <a:cubicBezTo>
                    <a:pt x="14063" y="2663"/>
                    <a:pt x="14164" y="2762"/>
                    <a:pt x="14113" y="2762"/>
                  </a:cubicBezTo>
                  <a:cubicBezTo>
                    <a:pt x="14012" y="2860"/>
                    <a:pt x="13962" y="2663"/>
                    <a:pt x="13911" y="3058"/>
                  </a:cubicBezTo>
                  <a:cubicBezTo>
                    <a:pt x="13860" y="3255"/>
                    <a:pt x="13860" y="3452"/>
                    <a:pt x="13810" y="3649"/>
                  </a:cubicBezTo>
                  <a:cubicBezTo>
                    <a:pt x="13759" y="3649"/>
                    <a:pt x="13709" y="3748"/>
                    <a:pt x="13709" y="3847"/>
                  </a:cubicBezTo>
                  <a:cubicBezTo>
                    <a:pt x="13709" y="3945"/>
                    <a:pt x="13658" y="3945"/>
                    <a:pt x="13658" y="4044"/>
                  </a:cubicBezTo>
                  <a:cubicBezTo>
                    <a:pt x="13506" y="4142"/>
                    <a:pt x="13557" y="4241"/>
                    <a:pt x="13456" y="3945"/>
                  </a:cubicBezTo>
                  <a:cubicBezTo>
                    <a:pt x="13405" y="3847"/>
                    <a:pt x="13253" y="3649"/>
                    <a:pt x="13253" y="3452"/>
                  </a:cubicBezTo>
                  <a:cubicBezTo>
                    <a:pt x="13253" y="3452"/>
                    <a:pt x="13253" y="3156"/>
                    <a:pt x="13304" y="3156"/>
                  </a:cubicBezTo>
                  <a:cubicBezTo>
                    <a:pt x="13304" y="3156"/>
                    <a:pt x="13405" y="3255"/>
                    <a:pt x="13405" y="3058"/>
                  </a:cubicBezTo>
                  <a:cubicBezTo>
                    <a:pt x="13355" y="2860"/>
                    <a:pt x="13355" y="2762"/>
                    <a:pt x="13253" y="2564"/>
                  </a:cubicBezTo>
                  <a:cubicBezTo>
                    <a:pt x="13152" y="2466"/>
                    <a:pt x="13051" y="2268"/>
                    <a:pt x="12950" y="2466"/>
                  </a:cubicBezTo>
                  <a:cubicBezTo>
                    <a:pt x="12899" y="2564"/>
                    <a:pt x="12899" y="2762"/>
                    <a:pt x="12899" y="2959"/>
                  </a:cubicBezTo>
                  <a:cubicBezTo>
                    <a:pt x="12899" y="3058"/>
                    <a:pt x="12697" y="3058"/>
                    <a:pt x="12697" y="2959"/>
                  </a:cubicBezTo>
                  <a:cubicBezTo>
                    <a:pt x="12697" y="2860"/>
                    <a:pt x="12697" y="2564"/>
                    <a:pt x="12646" y="2466"/>
                  </a:cubicBezTo>
                  <a:cubicBezTo>
                    <a:pt x="12444" y="2170"/>
                    <a:pt x="12697" y="2466"/>
                    <a:pt x="12697" y="2367"/>
                  </a:cubicBezTo>
                  <a:cubicBezTo>
                    <a:pt x="12748" y="2367"/>
                    <a:pt x="12798" y="2268"/>
                    <a:pt x="12748" y="2268"/>
                  </a:cubicBezTo>
                  <a:cubicBezTo>
                    <a:pt x="12748" y="2170"/>
                    <a:pt x="12697" y="2071"/>
                    <a:pt x="12646" y="2170"/>
                  </a:cubicBezTo>
                  <a:cubicBezTo>
                    <a:pt x="12596" y="2268"/>
                    <a:pt x="12596" y="2071"/>
                    <a:pt x="12545" y="2071"/>
                  </a:cubicBezTo>
                  <a:cubicBezTo>
                    <a:pt x="12495" y="1973"/>
                    <a:pt x="12444" y="2170"/>
                    <a:pt x="12393" y="2071"/>
                  </a:cubicBezTo>
                  <a:cubicBezTo>
                    <a:pt x="12292" y="1973"/>
                    <a:pt x="12242" y="2071"/>
                    <a:pt x="12292" y="1775"/>
                  </a:cubicBezTo>
                  <a:cubicBezTo>
                    <a:pt x="12292" y="1775"/>
                    <a:pt x="12292" y="1775"/>
                    <a:pt x="12343" y="1775"/>
                  </a:cubicBezTo>
                  <a:cubicBezTo>
                    <a:pt x="12343" y="1677"/>
                    <a:pt x="12343" y="1677"/>
                    <a:pt x="12343" y="1578"/>
                  </a:cubicBezTo>
                  <a:cubicBezTo>
                    <a:pt x="12393" y="1578"/>
                    <a:pt x="12393" y="1578"/>
                    <a:pt x="12444" y="1578"/>
                  </a:cubicBezTo>
                  <a:cubicBezTo>
                    <a:pt x="12393" y="1578"/>
                    <a:pt x="12343" y="1282"/>
                    <a:pt x="12343" y="1282"/>
                  </a:cubicBezTo>
                  <a:cubicBezTo>
                    <a:pt x="12292" y="1085"/>
                    <a:pt x="12191" y="1085"/>
                    <a:pt x="12191" y="986"/>
                  </a:cubicBezTo>
                  <a:cubicBezTo>
                    <a:pt x="12090" y="888"/>
                    <a:pt x="12141" y="888"/>
                    <a:pt x="12090" y="690"/>
                  </a:cubicBezTo>
                  <a:cubicBezTo>
                    <a:pt x="12090" y="493"/>
                    <a:pt x="11989" y="395"/>
                    <a:pt x="11989" y="296"/>
                  </a:cubicBezTo>
                  <a:cubicBezTo>
                    <a:pt x="11938" y="99"/>
                    <a:pt x="11837" y="99"/>
                    <a:pt x="11736" y="99"/>
                  </a:cubicBezTo>
                  <a:cubicBezTo>
                    <a:pt x="11685" y="99"/>
                    <a:pt x="11736" y="0"/>
                    <a:pt x="11635" y="0"/>
                  </a:cubicBezTo>
                  <a:cubicBezTo>
                    <a:pt x="11584" y="0"/>
                    <a:pt x="11533" y="0"/>
                    <a:pt x="11533" y="197"/>
                  </a:cubicBezTo>
                  <a:cubicBezTo>
                    <a:pt x="11533" y="197"/>
                    <a:pt x="11382" y="296"/>
                    <a:pt x="11382" y="296"/>
                  </a:cubicBezTo>
                  <a:cubicBezTo>
                    <a:pt x="11432" y="296"/>
                    <a:pt x="11533" y="296"/>
                    <a:pt x="11533" y="395"/>
                  </a:cubicBezTo>
                  <a:cubicBezTo>
                    <a:pt x="11533" y="395"/>
                    <a:pt x="11432" y="493"/>
                    <a:pt x="11432" y="493"/>
                  </a:cubicBezTo>
                  <a:cubicBezTo>
                    <a:pt x="11382" y="592"/>
                    <a:pt x="11331" y="395"/>
                    <a:pt x="11281" y="592"/>
                  </a:cubicBezTo>
                  <a:cubicBezTo>
                    <a:pt x="11230" y="592"/>
                    <a:pt x="11179" y="888"/>
                    <a:pt x="11179" y="986"/>
                  </a:cubicBezTo>
                  <a:cubicBezTo>
                    <a:pt x="11230" y="986"/>
                    <a:pt x="11331" y="986"/>
                    <a:pt x="11382" y="1085"/>
                  </a:cubicBezTo>
                  <a:cubicBezTo>
                    <a:pt x="11331" y="986"/>
                    <a:pt x="11230" y="1381"/>
                    <a:pt x="11230" y="1479"/>
                  </a:cubicBezTo>
                  <a:cubicBezTo>
                    <a:pt x="11230" y="1578"/>
                    <a:pt x="11331" y="1775"/>
                    <a:pt x="11382" y="1874"/>
                  </a:cubicBezTo>
                  <a:cubicBezTo>
                    <a:pt x="11432" y="1874"/>
                    <a:pt x="11533" y="2071"/>
                    <a:pt x="11584" y="2071"/>
                  </a:cubicBezTo>
                  <a:cubicBezTo>
                    <a:pt x="11685" y="1973"/>
                    <a:pt x="11685" y="1973"/>
                    <a:pt x="11736" y="2071"/>
                  </a:cubicBezTo>
                  <a:cubicBezTo>
                    <a:pt x="11786" y="2071"/>
                    <a:pt x="11888" y="2268"/>
                    <a:pt x="11888" y="2268"/>
                  </a:cubicBezTo>
                  <a:cubicBezTo>
                    <a:pt x="11837" y="2367"/>
                    <a:pt x="11786" y="2170"/>
                    <a:pt x="11786" y="2367"/>
                  </a:cubicBezTo>
                  <a:cubicBezTo>
                    <a:pt x="11786" y="2564"/>
                    <a:pt x="11736" y="2564"/>
                    <a:pt x="11736" y="2663"/>
                  </a:cubicBezTo>
                  <a:cubicBezTo>
                    <a:pt x="11685" y="2860"/>
                    <a:pt x="11786" y="2860"/>
                    <a:pt x="11837" y="2762"/>
                  </a:cubicBezTo>
                  <a:cubicBezTo>
                    <a:pt x="11837" y="2762"/>
                    <a:pt x="11938" y="2466"/>
                    <a:pt x="11938" y="2564"/>
                  </a:cubicBezTo>
                  <a:cubicBezTo>
                    <a:pt x="11989" y="2663"/>
                    <a:pt x="11938" y="2860"/>
                    <a:pt x="11938" y="2959"/>
                  </a:cubicBezTo>
                  <a:cubicBezTo>
                    <a:pt x="11888" y="3058"/>
                    <a:pt x="11837" y="3058"/>
                    <a:pt x="11786" y="3058"/>
                  </a:cubicBezTo>
                  <a:cubicBezTo>
                    <a:pt x="11786" y="3156"/>
                    <a:pt x="11786" y="3255"/>
                    <a:pt x="11736" y="3353"/>
                  </a:cubicBezTo>
                  <a:cubicBezTo>
                    <a:pt x="11685" y="3353"/>
                    <a:pt x="11584" y="3353"/>
                    <a:pt x="11533" y="3452"/>
                  </a:cubicBezTo>
                  <a:cubicBezTo>
                    <a:pt x="11483" y="3452"/>
                    <a:pt x="11432" y="3649"/>
                    <a:pt x="11432" y="3649"/>
                  </a:cubicBezTo>
                  <a:cubicBezTo>
                    <a:pt x="11483" y="3748"/>
                    <a:pt x="11533" y="3847"/>
                    <a:pt x="11533" y="4044"/>
                  </a:cubicBezTo>
                  <a:cubicBezTo>
                    <a:pt x="11533" y="4142"/>
                    <a:pt x="11483" y="4044"/>
                    <a:pt x="11432" y="3945"/>
                  </a:cubicBezTo>
                  <a:cubicBezTo>
                    <a:pt x="11432" y="3945"/>
                    <a:pt x="11382" y="3945"/>
                    <a:pt x="11382" y="4044"/>
                  </a:cubicBezTo>
                  <a:cubicBezTo>
                    <a:pt x="11331" y="4044"/>
                    <a:pt x="11230" y="3945"/>
                    <a:pt x="11230" y="3847"/>
                  </a:cubicBezTo>
                  <a:cubicBezTo>
                    <a:pt x="11230" y="3748"/>
                    <a:pt x="11331" y="3452"/>
                    <a:pt x="11331" y="3353"/>
                  </a:cubicBezTo>
                  <a:cubicBezTo>
                    <a:pt x="11382" y="3156"/>
                    <a:pt x="11230" y="3353"/>
                    <a:pt x="11230" y="3353"/>
                  </a:cubicBezTo>
                  <a:cubicBezTo>
                    <a:pt x="11179" y="3353"/>
                    <a:pt x="11028" y="3156"/>
                    <a:pt x="10977" y="3058"/>
                  </a:cubicBezTo>
                  <a:cubicBezTo>
                    <a:pt x="10876" y="2959"/>
                    <a:pt x="10926" y="3156"/>
                    <a:pt x="10825" y="3156"/>
                  </a:cubicBezTo>
                  <a:cubicBezTo>
                    <a:pt x="10775" y="3156"/>
                    <a:pt x="10623" y="3058"/>
                    <a:pt x="10724" y="3255"/>
                  </a:cubicBezTo>
                  <a:cubicBezTo>
                    <a:pt x="10775" y="3353"/>
                    <a:pt x="10775" y="3452"/>
                    <a:pt x="10876" y="3452"/>
                  </a:cubicBezTo>
                  <a:cubicBezTo>
                    <a:pt x="10926" y="3452"/>
                    <a:pt x="11028" y="3452"/>
                    <a:pt x="11028" y="3649"/>
                  </a:cubicBezTo>
                  <a:cubicBezTo>
                    <a:pt x="11129" y="4044"/>
                    <a:pt x="10825" y="3551"/>
                    <a:pt x="10775" y="3452"/>
                  </a:cubicBezTo>
                  <a:cubicBezTo>
                    <a:pt x="10674" y="3452"/>
                    <a:pt x="10674" y="3649"/>
                    <a:pt x="10572" y="3649"/>
                  </a:cubicBezTo>
                  <a:cubicBezTo>
                    <a:pt x="10471" y="3649"/>
                    <a:pt x="10421" y="3551"/>
                    <a:pt x="10319" y="3551"/>
                  </a:cubicBezTo>
                  <a:cubicBezTo>
                    <a:pt x="10117" y="3649"/>
                    <a:pt x="9965" y="3649"/>
                    <a:pt x="9763" y="3649"/>
                  </a:cubicBezTo>
                  <a:cubicBezTo>
                    <a:pt x="9611" y="3551"/>
                    <a:pt x="9409" y="3353"/>
                    <a:pt x="9207" y="3255"/>
                  </a:cubicBezTo>
                  <a:cubicBezTo>
                    <a:pt x="9156" y="3255"/>
                    <a:pt x="9055" y="3255"/>
                    <a:pt x="9004" y="3156"/>
                  </a:cubicBezTo>
                  <a:cubicBezTo>
                    <a:pt x="8954" y="2959"/>
                    <a:pt x="8954" y="2762"/>
                    <a:pt x="8903" y="2762"/>
                  </a:cubicBezTo>
                  <a:cubicBezTo>
                    <a:pt x="8802" y="2663"/>
                    <a:pt x="8701" y="2762"/>
                    <a:pt x="8650" y="2762"/>
                  </a:cubicBezTo>
                  <a:cubicBezTo>
                    <a:pt x="8498" y="2860"/>
                    <a:pt x="8397" y="2860"/>
                    <a:pt x="8296" y="2860"/>
                  </a:cubicBezTo>
                  <a:cubicBezTo>
                    <a:pt x="8245" y="2959"/>
                    <a:pt x="8144" y="3058"/>
                    <a:pt x="8144" y="3156"/>
                  </a:cubicBezTo>
                  <a:cubicBezTo>
                    <a:pt x="8144" y="3156"/>
                    <a:pt x="8347" y="3353"/>
                    <a:pt x="8397" y="3353"/>
                  </a:cubicBezTo>
                  <a:cubicBezTo>
                    <a:pt x="8397" y="3353"/>
                    <a:pt x="8347" y="3058"/>
                    <a:pt x="8448" y="3156"/>
                  </a:cubicBezTo>
                  <a:cubicBezTo>
                    <a:pt x="8498" y="3156"/>
                    <a:pt x="8498" y="3255"/>
                    <a:pt x="8549" y="3156"/>
                  </a:cubicBezTo>
                  <a:cubicBezTo>
                    <a:pt x="8600" y="3156"/>
                    <a:pt x="8903" y="2762"/>
                    <a:pt x="8903" y="2959"/>
                  </a:cubicBezTo>
                  <a:cubicBezTo>
                    <a:pt x="8903" y="3058"/>
                    <a:pt x="8751" y="3156"/>
                    <a:pt x="8701" y="3255"/>
                  </a:cubicBezTo>
                  <a:cubicBezTo>
                    <a:pt x="8650" y="3353"/>
                    <a:pt x="8549" y="3353"/>
                    <a:pt x="8448" y="3353"/>
                  </a:cubicBezTo>
                  <a:cubicBezTo>
                    <a:pt x="8397" y="3452"/>
                    <a:pt x="8245" y="3649"/>
                    <a:pt x="8347" y="3748"/>
                  </a:cubicBezTo>
                  <a:cubicBezTo>
                    <a:pt x="8448" y="3748"/>
                    <a:pt x="8448" y="3847"/>
                    <a:pt x="8397" y="4044"/>
                  </a:cubicBezTo>
                  <a:cubicBezTo>
                    <a:pt x="8397" y="4142"/>
                    <a:pt x="8498" y="4142"/>
                    <a:pt x="8498" y="4241"/>
                  </a:cubicBezTo>
                  <a:cubicBezTo>
                    <a:pt x="8549" y="4340"/>
                    <a:pt x="8549" y="4537"/>
                    <a:pt x="8448" y="4340"/>
                  </a:cubicBezTo>
                  <a:cubicBezTo>
                    <a:pt x="8347" y="4142"/>
                    <a:pt x="8448" y="4537"/>
                    <a:pt x="8397" y="4438"/>
                  </a:cubicBezTo>
                  <a:cubicBezTo>
                    <a:pt x="8347" y="4438"/>
                    <a:pt x="8245" y="4142"/>
                    <a:pt x="8195" y="4241"/>
                  </a:cubicBezTo>
                  <a:cubicBezTo>
                    <a:pt x="8296" y="4142"/>
                    <a:pt x="8448" y="4241"/>
                    <a:pt x="8296" y="4044"/>
                  </a:cubicBezTo>
                  <a:cubicBezTo>
                    <a:pt x="8347" y="4044"/>
                    <a:pt x="8397" y="3945"/>
                    <a:pt x="8296" y="3847"/>
                  </a:cubicBezTo>
                  <a:cubicBezTo>
                    <a:pt x="8397" y="3945"/>
                    <a:pt x="8144" y="3945"/>
                    <a:pt x="8195" y="3945"/>
                  </a:cubicBezTo>
                  <a:cubicBezTo>
                    <a:pt x="8195" y="3847"/>
                    <a:pt x="8195" y="3847"/>
                    <a:pt x="8245" y="3847"/>
                  </a:cubicBezTo>
                  <a:cubicBezTo>
                    <a:pt x="8245" y="3748"/>
                    <a:pt x="8094" y="3945"/>
                    <a:pt x="8094" y="3945"/>
                  </a:cubicBezTo>
                  <a:cubicBezTo>
                    <a:pt x="8043" y="3945"/>
                    <a:pt x="8094" y="3748"/>
                    <a:pt x="8043" y="3649"/>
                  </a:cubicBezTo>
                  <a:cubicBezTo>
                    <a:pt x="8043" y="3649"/>
                    <a:pt x="7942" y="3649"/>
                    <a:pt x="7942" y="3649"/>
                  </a:cubicBezTo>
                  <a:cubicBezTo>
                    <a:pt x="7841" y="3649"/>
                    <a:pt x="7841" y="3353"/>
                    <a:pt x="7740" y="3452"/>
                  </a:cubicBezTo>
                  <a:cubicBezTo>
                    <a:pt x="7638" y="3649"/>
                    <a:pt x="7588" y="3649"/>
                    <a:pt x="7436" y="3649"/>
                  </a:cubicBezTo>
                  <a:cubicBezTo>
                    <a:pt x="7234" y="3649"/>
                    <a:pt x="7082" y="3649"/>
                    <a:pt x="6880" y="3649"/>
                  </a:cubicBezTo>
                  <a:cubicBezTo>
                    <a:pt x="6829" y="3649"/>
                    <a:pt x="6475" y="3649"/>
                    <a:pt x="6475" y="3551"/>
                  </a:cubicBezTo>
                  <a:cubicBezTo>
                    <a:pt x="6424" y="3551"/>
                    <a:pt x="6576" y="3353"/>
                    <a:pt x="6627" y="3255"/>
                  </a:cubicBezTo>
                  <a:cubicBezTo>
                    <a:pt x="6677" y="3156"/>
                    <a:pt x="6728" y="3255"/>
                    <a:pt x="6829" y="3255"/>
                  </a:cubicBezTo>
                  <a:cubicBezTo>
                    <a:pt x="6880" y="3156"/>
                    <a:pt x="6728" y="2959"/>
                    <a:pt x="6728" y="2959"/>
                  </a:cubicBezTo>
                  <a:cubicBezTo>
                    <a:pt x="6627" y="2762"/>
                    <a:pt x="6576" y="2762"/>
                    <a:pt x="6475" y="2663"/>
                  </a:cubicBezTo>
                  <a:cubicBezTo>
                    <a:pt x="6424" y="2663"/>
                    <a:pt x="6374" y="2564"/>
                    <a:pt x="6323" y="2663"/>
                  </a:cubicBezTo>
                  <a:cubicBezTo>
                    <a:pt x="6273" y="2762"/>
                    <a:pt x="6222" y="2860"/>
                    <a:pt x="6171" y="2762"/>
                  </a:cubicBezTo>
                  <a:cubicBezTo>
                    <a:pt x="6020" y="2564"/>
                    <a:pt x="5868" y="2564"/>
                    <a:pt x="5716" y="2466"/>
                  </a:cubicBezTo>
                  <a:cubicBezTo>
                    <a:pt x="5514" y="2367"/>
                    <a:pt x="5362" y="2367"/>
                    <a:pt x="5160" y="2170"/>
                  </a:cubicBezTo>
                  <a:cubicBezTo>
                    <a:pt x="5008" y="1973"/>
                    <a:pt x="4907" y="1874"/>
                    <a:pt x="4704" y="1874"/>
                  </a:cubicBezTo>
                  <a:cubicBezTo>
                    <a:pt x="4654" y="1874"/>
                    <a:pt x="4603" y="1874"/>
                    <a:pt x="4553" y="1973"/>
                  </a:cubicBezTo>
                  <a:cubicBezTo>
                    <a:pt x="4502" y="2071"/>
                    <a:pt x="4452" y="2268"/>
                    <a:pt x="4401" y="2268"/>
                  </a:cubicBezTo>
                  <a:cubicBezTo>
                    <a:pt x="4350" y="2268"/>
                    <a:pt x="4199" y="2367"/>
                    <a:pt x="4199" y="2268"/>
                  </a:cubicBezTo>
                  <a:cubicBezTo>
                    <a:pt x="4199" y="2170"/>
                    <a:pt x="4300" y="2071"/>
                    <a:pt x="4300" y="1973"/>
                  </a:cubicBezTo>
                  <a:cubicBezTo>
                    <a:pt x="4300" y="1973"/>
                    <a:pt x="4148" y="2071"/>
                    <a:pt x="4148" y="1973"/>
                  </a:cubicBezTo>
                  <a:cubicBezTo>
                    <a:pt x="4199" y="1874"/>
                    <a:pt x="4199" y="1775"/>
                    <a:pt x="4148" y="1677"/>
                  </a:cubicBezTo>
                  <a:cubicBezTo>
                    <a:pt x="4148" y="1479"/>
                    <a:pt x="3946" y="1677"/>
                    <a:pt x="3946" y="1775"/>
                  </a:cubicBezTo>
                  <a:cubicBezTo>
                    <a:pt x="3946" y="1775"/>
                    <a:pt x="4047" y="1677"/>
                    <a:pt x="4047" y="1775"/>
                  </a:cubicBezTo>
                  <a:cubicBezTo>
                    <a:pt x="4097" y="1775"/>
                    <a:pt x="3895" y="1973"/>
                    <a:pt x="4047" y="1973"/>
                  </a:cubicBezTo>
                  <a:cubicBezTo>
                    <a:pt x="3996" y="1973"/>
                    <a:pt x="3946" y="1973"/>
                    <a:pt x="3946" y="2170"/>
                  </a:cubicBezTo>
                  <a:cubicBezTo>
                    <a:pt x="3946" y="2268"/>
                    <a:pt x="3895" y="2367"/>
                    <a:pt x="3844" y="2268"/>
                  </a:cubicBezTo>
                  <a:cubicBezTo>
                    <a:pt x="3693" y="2170"/>
                    <a:pt x="3642" y="2071"/>
                    <a:pt x="3592" y="1775"/>
                  </a:cubicBezTo>
                  <a:cubicBezTo>
                    <a:pt x="3541" y="1578"/>
                    <a:pt x="3440" y="1479"/>
                    <a:pt x="3339" y="1282"/>
                  </a:cubicBezTo>
                  <a:cubicBezTo>
                    <a:pt x="3288" y="1282"/>
                    <a:pt x="3237" y="1085"/>
                    <a:pt x="3187" y="1184"/>
                  </a:cubicBezTo>
                  <a:cubicBezTo>
                    <a:pt x="3187" y="1381"/>
                    <a:pt x="3339" y="1479"/>
                    <a:pt x="3389" y="1578"/>
                  </a:cubicBezTo>
                  <a:cubicBezTo>
                    <a:pt x="3389" y="1479"/>
                    <a:pt x="3187" y="1578"/>
                    <a:pt x="3187" y="1677"/>
                  </a:cubicBezTo>
                  <a:cubicBezTo>
                    <a:pt x="3136" y="1775"/>
                    <a:pt x="3187" y="1775"/>
                    <a:pt x="3136" y="1874"/>
                  </a:cubicBezTo>
                  <a:cubicBezTo>
                    <a:pt x="3086" y="1874"/>
                    <a:pt x="3035" y="2071"/>
                    <a:pt x="2985" y="1973"/>
                  </a:cubicBezTo>
                  <a:cubicBezTo>
                    <a:pt x="2985" y="1973"/>
                    <a:pt x="2985" y="1874"/>
                    <a:pt x="2985" y="1874"/>
                  </a:cubicBezTo>
                  <a:cubicBezTo>
                    <a:pt x="2985" y="1775"/>
                    <a:pt x="2732" y="1973"/>
                    <a:pt x="2732" y="2071"/>
                  </a:cubicBezTo>
                  <a:cubicBezTo>
                    <a:pt x="2681" y="2170"/>
                    <a:pt x="2630" y="2268"/>
                    <a:pt x="2529" y="2367"/>
                  </a:cubicBezTo>
                  <a:cubicBezTo>
                    <a:pt x="2479" y="2466"/>
                    <a:pt x="2529" y="2170"/>
                    <a:pt x="2479" y="2170"/>
                  </a:cubicBezTo>
                  <a:cubicBezTo>
                    <a:pt x="2428" y="2170"/>
                    <a:pt x="2378" y="2268"/>
                    <a:pt x="2327" y="2268"/>
                  </a:cubicBezTo>
                  <a:cubicBezTo>
                    <a:pt x="2276" y="2268"/>
                    <a:pt x="2276" y="2466"/>
                    <a:pt x="2226" y="2466"/>
                  </a:cubicBezTo>
                  <a:cubicBezTo>
                    <a:pt x="2175" y="2466"/>
                    <a:pt x="2023" y="2663"/>
                    <a:pt x="2074" y="2663"/>
                  </a:cubicBezTo>
                  <a:cubicBezTo>
                    <a:pt x="2074" y="2762"/>
                    <a:pt x="2175" y="2762"/>
                    <a:pt x="2023" y="2860"/>
                  </a:cubicBezTo>
                  <a:cubicBezTo>
                    <a:pt x="2023" y="2860"/>
                    <a:pt x="1872" y="2860"/>
                    <a:pt x="1872" y="2762"/>
                  </a:cubicBezTo>
                  <a:cubicBezTo>
                    <a:pt x="1872" y="2663"/>
                    <a:pt x="2023" y="2564"/>
                    <a:pt x="2023" y="2564"/>
                  </a:cubicBezTo>
                  <a:cubicBezTo>
                    <a:pt x="2074" y="2367"/>
                    <a:pt x="2175" y="2268"/>
                    <a:pt x="2226" y="2170"/>
                  </a:cubicBezTo>
                  <a:cubicBezTo>
                    <a:pt x="2327" y="2071"/>
                    <a:pt x="2378" y="2071"/>
                    <a:pt x="2479" y="2170"/>
                  </a:cubicBezTo>
                  <a:cubicBezTo>
                    <a:pt x="2428" y="2170"/>
                    <a:pt x="2833" y="1775"/>
                    <a:pt x="2833" y="1775"/>
                  </a:cubicBezTo>
                  <a:cubicBezTo>
                    <a:pt x="2934" y="1677"/>
                    <a:pt x="2883" y="1578"/>
                    <a:pt x="2833" y="1578"/>
                  </a:cubicBezTo>
                  <a:cubicBezTo>
                    <a:pt x="2732" y="1578"/>
                    <a:pt x="2630" y="1578"/>
                    <a:pt x="2529" y="1677"/>
                  </a:cubicBezTo>
                  <a:cubicBezTo>
                    <a:pt x="2479" y="1677"/>
                    <a:pt x="2479" y="1874"/>
                    <a:pt x="2378" y="1874"/>
                  </a:cubicBezTo>
                  <a:cubicBezTo>
                    <a:pt x="2327" y="1874"/>
                    <a:pt x="2226" y="1973"/>
                    <a:pt x="2175" y="1973"/>
                  </a:cubicBezTo>
                  <a:cubicBezTo>
                    <a:pt x="2074" y="1973"/>
                    <a:pt x="1821" y="2466"/>
                    <a:pt x="1770" y="2367"/>
                  </a:cubicBezTo>
                  <a:cubicBezTo>
                    <a:pt x="1720" y="2367"/>
                    <a:pt x="1821" y="2268"/>
                    <a:pt x="1821" y="2170"/>
                  </a:cubicBezTo>
                  <a:cubicBezTo>
                    <a:pt x="1821" y="2170"/>
                    <a:pt x="1669" y="2071"/>
                    <a:pt x="1669" y="2071"/>
                  </a:cubicBezTo>
                  <a:cubicBezTo>
                    <a:pt x="1669" y="2071"/>
                    <a:pt x="1518" y="2268"/>
                    <a:pt x="1467" y="2268"/>
                  </a:cubicBezTo>
                  <a:cubicBezTo>
                    <a:pt x="1416" y="2268"/>
                    <a:pt x="1315" y="2367"/>
                    <a:pt x="1265" y="2466"/>
                  </a:cubicBezTo>
                  <a:cubicBezTo>
                    <a:pt x="1214" y="2466"/>
                    <a:pt x="1315" y="2564"/>
                    <a:pt x="1315" y="2564"/>
                  </a:cubicBezTo>
                  <a:cubicBezTo>
                    <a:pt x="1366" y="2564"/>
                    <a:pt x="1315" y="2663"/>
                    <a:pt x="1315" y="2663"/>
                  </a:cubicBezTo>
                  <a:cubicBezTo>
                    <a:pt x="1315" y="2762"/>
                    <a:pt x="1518" y="2663"/>
                    <a:pt x="1518" y="2663"/>
                  </a:cubicBezTo>
                  <a:cubicBezTo>
                    <a:pt x="1568" y="2564"/>
                    <a:pt x="1669" y="2466"/>
                    <a:pt x="1720" y="2367"/>
                  </a:cubicBezTo>
                  <a:cubicBezTo>
                    <a:pt x="1467" y="2564"/>
                    <a:pt x="1720" y="2663"/>
                    <a:pt x="1669" y="2860"/>
                  </a:cubicBezTo>
                  <a:cubicBezTo>
                    <a:pt x="1669" y="2860"/>
                    <a:pt x="1619" y="2762"/>
                    <a:pt x="1619" y="2762"/>
                  </a:cubicBezTo>
                  <a:cubicBezTo>
                    <a:pt x="1518" y="2663"/>
                    <a:pt x="1467" y="2762"/>
                    <a:pt x="1416" y="2860"/>
                  </a:cubicBezTo>
                  <a:cubicBezTo>
                    <a:pt x="1366" y="2860"/>
                    <a:pt x="1163" y="2762"/>
                    <a:pt x="1062" y="2762"/>
                  </a:cubicBezTo>
                  <a:cubicBezTo>
                    <a:pt x="961" y="2762"/>
                    <a:pt x="809" y="2564"/>
                    <a:pt x="708" y="2466"/>
                  </a:cubicBezTo>
                  <a:cubicBezTo>
                    <a:pt x="658" y="2466"/>
                    <a:pt x="607" y="2367"/>
                    <a:pt x="556" y="2367"/>
                  </a:cubicBezTo>
                  <a:cubicBezTo>
                    <a:pt x="506" y="2268"/>
                    <a:pt x="455" y="2071"/>
                    <a:pt x="506" y="2071"/>
                  </a:cubicBezTo>
                  <a:cubicBezTo>
                    <a:pt x="455" y="2071"/>
                    <a:pt x="354" y="2071"/>
                    <a:pt x="304" y="2170"/>
                  </a:cubicBezTo>
                  <a:cubicBezTo>
                    <a:pt x="202" y="2170"/>
                    <a:pt x="101" y="2170"/>
                    <a:pt x="0" y="2071"/>
                  </a:cubicBezTo>
                  <a:cubicBezTo>
                    <a:pt x="0" y="4044"/>
                    <a:pt x="0" y="6016"/>
                    <a:pt x="0" y="7890"/>
                  </a:cubicBezTo>
                  <a:cubicBezTo>
                    <a:pt x="0" y="8384"/>
                    <a:pt x="0" y="8778"/>
                    <a:pt x="0" y="9271"/>
                  </a:cubicBezTo>
                  <a:cubicBezTo>
                    <a:pt x="0" y="9370"/>
                    <a:pt x="0" y="9468"/>
                    <a:pt x="0" y="9567"/>
                  </a:cubicBezTo>
                  <a:cubicBezTo>
                    <a:pt x="0" y="9764"/>
                    <a:pt x="101" y="9567"/>
                    <a:pt x="152" y="9567"/>
                  </a:cubicBezTo>
                  <a:cubicBezTo>
                    <a:pt x="253" y="9666"/>
                    <a:pt x="253" y="9567"/>
                    <a:pt x="354" y="9567"/>
                  </a:cubicBezTo>
                  <a:cubicBezTo>
                    <a:pt x="455" y="9567"/>
                    <a:pt x="455" y="9666"/>
                    <a:pt x="506" y="9764"/>
                  </a:cubicBezTo>
                  <a:cubicBezTo>
                    <a:pt x="556" y="9962"/>
                    <a:pt x="809" y="10553"/>
                    <a:pt x="911" y="10553"/>
                  </a:cubicBezTo>
                  <a:cubicBezTo>
                    <a:pt x="961" y="10553"/>
                    <a:pt x="1062" y="10455"/>
                    <a:pt x="1113" y="10356"/>
                  </a:cubicBezTo>
                  <a:cubicBezTo>
                    <a:pt x="1163" y="10258"/>
                    <a:pt x="1113" y="10159"/>
                    <a:pt x="1163" y="10060"/>
                  </a:cubicBezTo>
                  <a:cubicBezTo>
                    <a:pt x="1214" y="10060"/>
                    <a:pt x="1416" y="9962"/>
                    <a:pt x="1416" y="10060"/>
                  </a:cubicBezTo>
                  <a:cubicBezTo>
                    <a:pt x="1518" y="10258"/>
                    <a:pt x="1619" y="10356"/>
                    <a:pt x="1669" y="10553"/>
                  </a:cubicBezTo>
                  <a:cubicBezTo>
                    <a:pt x="1770" y="10751"/>
                    <a:pt x="1872" y="10849"/>
                    <a:pt x="1922" y="11047"/>
                  </a:cubicBezTo>
                  <a:cubicBezTo>
                    <a:pt x="1973" y="11145"/>
                    <a:pt x="1973" y="11244"/>
                    <a:pt x="2023" y="11441"/>
                  </a:cubicBezTo>
                  <a:cubicBezTo>
                    <a:pt x="2125" y="11638"/>
                    <a:pt x="2175" y="12033"/>
                    <a:pt x="2327" y="12230"/>
                  </a:cubicBezTo>
                  <a:cubicBezTo>
                    <a:pt x="2428" y="12427"/>
                    <a:pt x="2630" y="12526"/>
                    <a:pt x="2732" y="12625"/>
                  </a:cubicBezTo>
                  <a:cubicBezTo>
                    <a:pt x="2833" y="12723"/>
                    <a:pt x="2681" y="12822"/>
                    <a:pt x="2732" y="13019"/>
                  </a:cubicBezTo>
                  <a:cubicBezTo>
                    <a:pt x="2782" y="13019"/>
                    <a:pt x="2833" y="13019"/>
                    <a:pt x="2833" y="13118"/>
                  </a:cubicBezTo>
                  <a:cubicBezTo>
                    <a:pt x="2833" y="13118"/>
                    <a:pt x="2782" y="13414"/>
                    <a:pt x="2833" y="13315"/>
                  </a:cubicBezTo>
                  <a:cubicBezTo>
                    <a:pt x="2782" y="13414"/>
                    <a:pt x="2681" y="13414"/>
                    <a:pt x="2681" y="13611"/>
                  </a:cubicBezTo>
                  <a:cubicBezTo>
                    <a:pt x="2630" y="13710"/>
                    <a:pt x="2782" y="13907"/>
                    <a:pt x="2833" y="13907"/>
                  </a:cubicBezTo>
                  <a:cubicBezTo>
                    <a:pt x="2833" y="13907"/>
                    <a:pt x="2732" y="14104"/>
                    <a:pt x="2732" y="14104"/>
                  </a:cubicBezTo>
                  <a:cubicBezTo>
                    <a:pt x="2732" y="14104"/>
                    <a:pt x="2681" y="14005"/>
                    <a:pt x="2681" y="13907"/>
                  </a:cubicBezTo>
                  <a:cubicBezTo>
                    <a:pt x="2630" y="13907"/>
                    <a:pt x="2681" y="14104"/>
                    <a:pt x="2681" y="14104"/>
                  </a:cubicBezTo>
                  <a:cubicBezTo>
                    <a:pt x="2732" y="14203"/>
                    <a:pt x="2681" y="14301"/>
                    <a:pt x="2732" y="14400"/>
                  </a:cubicBezTo>
                  <a:cubicBezTo>
                    <a:pt x="2782" y="14597"/>
                    <a:pt x="2782" y="14597"/>
                    <a:pt x="2883" y="14499"/>
                  </a:cubicBezTo>
                  <a:cubicBezTo>
                    <a:pt x="2883" y="14499"/>
                    <a:pt x="2934" y="14499"/>
                    <a:pt x="2934" y="14499"/>
                  </a:cubicBezTo>
                  <a:cubicBezTo>
                    <a:pt x="2985" y="14499"/>
                    <a:pt x="2985" y="14301"/>
                    <a:pt x="2985" y="14301"/>
                  </a:cubicBezTo>
                  <a:cubicBezTo>
                    <a:pt x="2985" y="14301"/>
                    <a:pt x="3035" y="14499"/>
                    <a:pt x="3086" y="14499"/>
                  </a:cubicBezTo>
                  <a:cubicBezTo>
                    <a:pt x="3086" y="14499"/>
                    <a:pt x="3035" y="14696"/>
                    <a:pt x="3035" y="14795"/>
                  </a:cubicBezTo>
                  <a:cubicBezTo>
                    <a:pt x="2985" y="14893"/>
                    <a:pt x="2985" y="14992"/>
                    <a:pt x="3086" y="14893"/>
                  </a:cubicBezTo>
                  <a:cubicBezTo>
                    <a:pt x="3086" y="14795"/>
                    <a:pt x="3136" y="14795"/>
                    <a:pt x="3136" y="14795"/>
                  </a:cubicBezTo>
                  <a:cubicBezTo>
                    <a:pt x="3187" y="14795"/>
                    <a:pt x="3187" y="14696"/>
                    <a:pt x="3187" y="14696"/>
                  </a:cubicBezTo>
                  <a:cubicBezTo>
                    <a:pt x="3288" y="14597"/>
                    <a:pt x="3237" y="14893"/>
                    <a:pt x="3237" y="14992"/>
                  </a:cubicBezTo>
                  <a:cubicBezTo>
                    <a:pt x="3237" y="15090"/>
                    <a:pt x="3288" y="15189"/>
                    <a:pt x="3339" y="15189"/>
                  </a:cubicBezTo>
                  <a:cubicBezTo>
                    <a:pt x="3389" y="15189"/>
                    <a:pt x="3440" y="14992"/>
                    <a:pt x="3490" y="14992"/>
                  </a:cubicBezTo>
                  <a:cubicBezTo>
                    <a:pt x="3490" y="14992"/>
                    <a:pt x="3440" y="15090"/>
                    <a:pt x="3440" y="15090"/>
                  </a:cubicBezTo>
                  <a:cubicBezTo>
                    <a:pt x="3440" y="15090"/>
                    <a:pt x="3541" y="15189"/>
                    <a:pt x="3541" y="15189"/>
                  </a:cubicBezTo>
                  <a:cubicBezTo>
                    <a:pt x="3541" y="15189"/>
                    <a:pt x="3187" y="15386"/>
                    <a:pt x="3339" y="15584"/>
                  </a:cubicBezTo>
                  <a:cubicBezTo>
                    <a:pt x="3339" y="15584"/>
                    <a:pt x="3642" y="15485"/>
                    <a:pt x="3592" y="15584"/>
                  </a:cubicBezTo>
                  <a:cubicBezTo>
                    <a:pt x="3592" y="15584"/>
                    <a:pt x="3339" y="15584"/>
                    <a:pt x="3389" y="15781"/>
                  </a:cubicBezTo>
                  <a:cubicBezTo>
                    <a:pt x="3389" y="15781"/>
                    <a:pt x="3490" y="15781"/>
                    <a:pt x="3490" y="15781"/>
                  </a:cubicBezTo>
                  <a:cubicBezTo>
                    <a:pt x="3440" y="15879"/>
                    <a:pt x="3339" y="15879"/>
                    <a:pt x="3389" y="15978"/>
                  </a:cubicBezTo>
                  <a:cubicBezTo>
                    <a:pt x="3490" y="16077"/>
                    <a:pt x="3592" y="16077"/>
                    <a:pt x="3642" y="16077"/>
                  </a:cubicBezTo>
                  <a:cubicBezTo>
                    <a:pt x="3743" y="16077"/>
                    <a:pt x="3693" y="16175"/>
                    <a:pt x="3743" y="16175"/>
                  </a:cubicBezTo>
                  <a:cubicBezTo>
                    <a:pt x="3844" y="16274"/>
                    <a:pt x="3844" y="15978"/>
                    <a:pt x="3895" y="15978"/>
                  </a:cubicBezTo>
                  <a:cubicBezTo>
                    <a:pt x="3946" y="15978"/>
                    <a:pt x="3895" y="16175"/>
                    <a:pt x="3895" y="16175"/>
                  </a:cubicBezTo>
                  <a:cubicBezTo>
                    <a:pt x="3844" y="16274"/>
                    <a:pt x="3844" y="16274"/>
                    <a:pt x="3895" y="16373"/>
                  </a:cubicBezTo>
                  <a:cubicBezTo>
                    <a:pt x="4047" y="16570"/>
                    <a:pt x="4097" y="16077"/>
                    <a:pt x="4097" y="16077"/>
                  </a:cubicBezTo>
                  <a:cubicBezTo>
                    <a:pt x="4097" y="16077"/>
                    <a:pt x="4097" y="16373"/>
                    <a:pt x="4047" y="16373"/>
                  </a:cubicBezTo>
                  <a:cubicBezTo>
                    <a:pt x="4047" y="16471"/>
                    <a:pt x="4148" y="16373"/>
                    <a:pt x="4199" y="16373"/>
                  </a:cubicBezTo>
                  <a:cubicBezTo>
                    <a:pt x="4148" y="16570"/>
                    <a:pt x="4097" y="16668"/>
                    <a:pt x="4199" y="16767"/>
                  </a:cubicBezTo>
                  <a:cubicBezTo>
                    <a:pt x="4300" y="16866"/>
                    <a:pt x="4350" y="16570"/>
                    <a:pt x="4350" y="16570"/>
                  </a:cubicBezTo>
                  <a:cubicBezTo>
                    <a:pt x="4350" y="16570"/>
                    <a:pt x="4350" y="16668"/>
                    <a:pt x="4350" y="16767"/>
                  </a:cubicBezTo>
                  <a:cubicBezTo>
                    <a:pt x="4401" y="16964"/>
                    <a:pt x="4350" y="16866"/>
                    <a:pt x="4300" y="16866"/>
                  </a:cubicBezTo>
                  <a:cubicBezTo>
                    <a:pt x="4249" y="16964"/>
                    <a:pt x="4553" y="17063"/>
                    <a:pt x="4502" y="16866"/>
                  </a:cubicBezTo>
                  <a:cubicBezTo>
                    <a:pt x="4603" y="17162"/>
                    <a:pt x="4553" y="17359"/>
                    <a:pt x="4755" y="17359"/>
                  </a:cubicBezTo>
                  <a:cubicBezTo>
                    <a:pt x="4907" y="17359"/>
                    <a:pt x="5008" y="17359"/>
                    <a:pt x="5160" y="17359"/>
                  </a:cubicBezTo>
                  <a:cubicBezTo>
                    <a:pt x="5716" y="17359"/>
                    <a:pt x="6222" y="17359"/>
                    <a:pt x="6728" y="17359"/>
                  </a:cubicBezTo>
                  <a:cubicBezTo>
                    <a:pt x="7993" y="17359"/>
                    <a:pt x="9257" y="17359"/>
                    <a:pt x="10522" y="17359"/>
                  </a:cubicBezTo>
                  <a:cubicBezTo>
                    <a:pt x="10775" y="17359"/>
                    <a:pt x="11028" y="17359"/>
                    <a:pt x="11281" y="17359"/>
                  </a:cubicBezTo>
                  <a:cubicBezTo>
                    <a:pt x="11331" y="17359"/>
                    <a:pt x="11584" y="17458"/>
                    <a:pt x="11584" y="17162"/>
                  </a:cubicBezTo>
                  <a:close/>
                  <a:moveTo>
                    <a:pt x="5666" y="5326"/>
                  </a:moveTo>
                  <a:cubicBezTo>
                    <a:pt x="5564" y="5326"/>
                    <a:pt x="5463" y="5227"/>
                    <a:pt x="5362" y="5326"/>
                  </a:cubicBezTo>
                  <a:cubicBezTo>
                    <a:pt x="5261" y="5622"/>
                    <a:pt x="5463" y="5523"/>
                    <a:pt x="5463" y="5622"/>
                  </a:cubicBezTo>
                  <a:cubicBezTo>
                    <a:pt x="5463" y="5523"/>
                    <a:pt x="5059" y="5918"/>
                    <a:pt x="5059" y="5918"/>
                  </a:cubicBezTo>
                  <a:cubicBezTo>
                    <a:pt x="4957" y="5819"/>
                    <a:pt x="5413" y="5227"/>
                    <a:pt x="5008" y="5523"/>
                  </a:cubicBezTo>
                  <a:cubicBezTo>
                    <a:pt x="4957" y="5523"/>
                    <a:pt x="4907" y="5622"/>
                    <a:pt x="4907" y="5622"/>
                  </a:cubicBezTo>
                  <a:cubicBezTo>
                    <a:pt x="4856" y="5721"/>
                    <a:pt x="4907" y="5819"/>
                    <a:pt x="4856" y="5918"/>
                  </a:cubicBezTo>
                  <a:cubicBezTo>
                    <a:pt x="4806" y="5918"/>
                    <a:pt x="4452" y="5819"/>
                    <a:pt x="4452" y="5819"/>
                  </a:cubicBezTo>
                  <a:cubicBezTo>
                    <a:pt x="4452" y="5721"/>
                    <a:pt x="4603" y="5819"/>
                    <a:pt x="4603" y="5721"/>
                  </a:cubicBezTo>
                  <a:cubicBezTo>
                    <a:pt x="4654" y="5622"/>
                    <a:pt x="4603" y="5622"/>
                    <a:pt x="4654" y="5523"/>
                  </a:cubicBezTo>
                  <a:cubicBezTo>
                    <a:pt x="4654" y="5425"/>
                    <a:pt x="4755" y="5326"/>
                    <a:pt x="4755" y="5326"/>
                  </a:cubicBezTo>
                  <a:cubicBezTo>
                    <a:pt x="4755" y="5227"/>
                    <a:pt x="4603" y="5129"/>
                    <a:pt x="4755" y="5129"/>
                  </a:cubicBezTo>
                  <a:cubicBezTo>
                    <a:pt x="4755" y="5129"/>
                    <a:pt x="4957" y="5227"/>
                    <a:pt x="4957" y="5129"/>
                  </a:cubicBezTo>
                  <a:cubicBezTo>
                    <a:pt x="4957" y="5030"/>
                    <a:pt x="4704" y="4932"/>
                    <a:pt x="4654" y="4932"/>
                  </a:cubicBezTo>
                  <a:cubicBezTo>
                    <a:pt x="4603" y="4932"/>
                    <a:pt x="4502" y="5030"/>
                    <a:pt x="4401" y="5030"/>
                  </a:cubicBezTo>
                  <a:cubicBezTo>
                    <a:pt x="4350" y="5030"/>
                    <a:pt x="4249" y="4932"/>
                    <a:pt x="4148" y="5030"/>
                  </a:cubicBezTo>
                  <a:cubicBezTo>
                    <a:pt x="4097" y="5030"/>
                    <a:pt x="3996" y="5227"/>
                    <a:pt x="4047" y="5030"/>
                  </a:cubicBezTo>
                  <a:cubicBezTo>
                    <a:pt x="4097" y="4833"/>
                    <a:pt x="4199" y="4932"/>
                    <a:pt x="4249" y="4833"/>
                  </a:cubicBezTo>
                  <a:cubicBezTo>
                    <a:pt x="4350" y="4833"/>
                    <a:pt x="4502" y="4734"/>
                    <a:pt x="4603" y="4636"/>
                  </a:cubicBezTo>
                  <a:cubicBezTo>
                    <a:pt x="4806" y="4537"/>
                    <a:pt x="5008" y="4537"/>
                    <a:pt x="5160" y="4340"/>
                  </a:cubicBezTo>
                  <a:cubicBezTo>
                    <a:pt x="5261" y="4340"/>
                    <a:pt x="5413" y="4241"/>
                    <a:pt x="5463" y="4438"/>
                  </a:cubicBezTo>
                  <a:cubicBezTo>
                    <a:pt x="5514" y="4537"/>
                    <a:pt x="5311" y="4636"/>
                    <a:pt x="5261" y="4734"/>
                  </a:cubicBezTo>
                  <a:cubicBezTo>
                    <a:pt x="5160" y="4833"/>
                    <a:pt x="5564" y="4833"/>
                    <a:pt x="5615" y="4833"/>
                  </a:cubicBezTo>
                  <a:cubicBezTo>
                    <a:pt x="5615" y="4833"/>
                    <a:pt x="5716" y="4833"/>
                    <a:pt x="5716" y="4833"/>
                  </a:cubicBezTo>
                  <a:cubicBezTo>
                    <a:pt x="5767" y="4734"/>
                    <a:pt x="5868" y="4537"/>
                    <a:pt x="5919" y="4636"/>
                  </a:cubicBezTo>
                  <a:cubicBezTo>
                    <a:pt x="5969" y="4734"/>
                    <a:pt x="5716" y="5326"/>
                    <a:pt x="5666" y="5326"/>
                  </a:cubicBezTo>
                  <a:cubicBezTo>
                    <a:pt x="5564" y="5326"/>
                    <a:pt x="5767" y="5326"/>
                    <a:pt x="5666" y="5326"/>
                  </a:cubicBezTo>
                  <a:close/>
                  <a:moveTo>
                    <a:pt x="7942" y="7693"/>
                  </a:moveTo>
                  <a:cubicBezTo>
                    <a:pt x="7942" y="7693"/>
                    <a:pt x="7689" y="7693"/>
                    <a:pt x="7740" y="7693"/>
                  </a:cubicBezTo>
                  <a:cubicBezTo>
                    <a:pt x="7740" y="7792"/>
                    <a:pt x="7841" y="7693"/>
                    <a:pt x="7841" y="7792"/>
                  </a:cubicBezTo>
                  <a:cubicBezTo>
                    <a:pt x="7841" y="7890"/>
                    <a:pt x="7638" y="7989"/>
                    <a:pt x="7588" y="7989"/>
                  </a:cubicBezTo>
                  <a:cubicBezTo>
                    <a:pt x="7487" y="7989"/>
                    <a:pt x="7436" y="8186"/>
                    <a:pt x="7335" y="8285"/>
                  </a:cubicBezTo>
                  <a:cubicBezTo>
                    <a:pt x="7335" y="8285"/>
                    <a:pt x="7133" y="8285"/>
                    <a:pt x="7183" y="8384"/>
                  </a:cubicBezTo>
                  <a:cubicBezTo>
                    <a:pt x="7183" y="8482"/>
                    <a:pt x="7335" y="8482"/>
                    <a:pt x="7183" y="8679"/>
                  </a:cubicBezTo>
                  <a:cubicBezTo>
                    <a:pt x="7133" y="8679"/>
                    <a:pt x="6930" y="8679"/>
                    <a:pt x="6930" y="8778"/>
                  </a:cubicBezTo>
                  <a:cubicBezTo>
                    <a:pt x="6880" y="8778"/>
                    <a:pt x="6930" y="8877"/>
                    <a:pt x="6930" y="8877"/>
                  </a:cubicBezTo>
                  <a:cubicBezTo>
                    <a:pt x="6930" y="9074"/>
                    <a:pt x="6829" y="9074"/>
                    <a:pt x="6778" y="9074"/>
                  </a:cubicBezTo>
                  <a:cubicBezTo>
                    <a:pt x="6627" y="9173"/>
                    <a:pt x="6475" y="9173"/>
                    <a:pt x="6323" y="9173"/>
                  </a:cubicBezTo>
                  <a:cubicBezTo>
                    <a:pt x="6323" y="9173"/>
                    <a:pt x="6070" y="8877"/>
                    <a:pt x="6070" y="8877"/>
                  </a:cubicBezTo>
                  <a:cubicBezTo>
                    <a:pt x="6171" y="8778"/>
                    <a:pt x="6323" y="8877"/>
                    <a:pt x="6374" y="8778"/>
                  </a:cubicBezTo>
                  <a:cubicBezTo>
                    <a:pt x="6424" y="8778"/>
                    <a:pt x="6374" y="8581"/>
                    <a:pt x="6424" y="8581"/>
                  </a:cubicBezTo>
                  <a:cubicBezTo>
                    <a:pt x="6475" y="8384"/>
                    <a:pt x="6576" y="8482"/>
                    <a:pt x="6627" y="8384"/>
                  </a:cubicBezTo>
                  <a:cubicBezTo>
                    <a:pt x="6677" y="8384"/>
                    <a:pt x="6576" y="8186"/>
                    <a:pt x="6576" y="8186"/>
                  </a:cubicBezTo>
                  <a:cubicBezTo>
                    <a:pt x="6475" y="8088"/>
                    <a:pt x="6475" y="8088"/>
                    <a:pt x="6475" y="7989"/>
                  </a:cubicBezTo>
                  <a:cubicBezTo>
                    <a:pt x="6475" y="7792"/>
                    <a:pt x="6374" y="7890"/>
                    <a:pt x="6374" y="7792"/>
                  </a:cubicBezTo>
                  <a:cubicBezTo>
                    <a:pt x="6323" y="7693"/>
                    <a:pt x="6475" y="7792"/>
                    <a:pt x="6475" y="7792"/>
                  </a:cubicBezTo>
                  <a:cubicBezTo>
                    <a:pt x="6627" y="7890"/>
                    <a:pt x="6778" y="7989"/>
                    <a:pt x="6880" y="8088"/>
                  </a:cubicBezTo>
                  <a:cubicBezTo>
                    <a:pt x="6981" y="8285"/>
                    <a:pt x="7183" y="8186"/>
                    <a:pt x="7284" y="8088"/>
                  </a:cubicBezTo>
                  <a:cubicBezTo>
                    <a:pt x="7436" y="7989"/>
                    <a:pt x="7487" y="7693"/>
                    <a:pt x="7689" y="7595"/>
                  </a:cubicBezTo>
                  <a:cubicBezTo>
                    <a:pt x="7740" y="7496"/>
                    <a:pt x="7841" y="7496"/>
                    <a:pt x="7942" y="7595"/>
                  </a:cubicBezTo>
                  <a:cubicBezTo>
                    <a:pt x="7942" y="7595"/>
                    <a:pt x="8094" y="7693"/>
                    <a:pt x="8094" y="7693"/>
                  </a:cubicBezTo>
                  <a:cubicBezTo>
                    <a:pt x="8094" y="7693"/>
                    <a:pt x="7993" y="7693"/>
                    <a:pt x="7942" y="7693"/>
                  </a:cubicBezTo>
                  <a:close/>
                  <a:moveTo>
                    <a:pt x="11230" y="16274"/>
                  </a:moveTo>
                  <a:cubicBezTo>
                    <a:pt x="11179" y="16471"/>
                    <a:pt x="11078" y="16077"/>
                    <a:pt x="11078" y="15978"/>
                  </a:cubicBezTo>
                  <a:cubicBezTo>
                    <a:pt x="11078" y="15781"/>
                    <a:pt x="11179" y="15682"/>
                    <a:pt x="11179" y="15485"/>
                  </a:cubicBezTo>
                  <a:cubicBezTo>
                    <a:pt x="11129" y="15386"/>
                    <a:pt x="11078" y="15682"/>
                    <a:pt x="11028" y="15584"/>
                  </a:cubicBezTo>
                  <a:cubicBezTo>
                    <a:pt x="11028" y="15485"/>
                    <a:pt x="11028" y="15189"/>
                    <a:pt x="10926" y="15189"/>
                  </a:cubicBezTo>
                  <a:cubicBezTo>
                    <a:pt x="10926" y="15189"/>
                    <a:pt x="10926" y="15386"/>
                    <a:pt x="10876" y="15386"/>
                  </a:cubicBezTo>
                  <a:cubicBezTo>
                    <a:pt x="10825" y="15288"/>
                    <a:pt x="10825" y="15189"/>
                    <a:pt x="10775" y="15090"/>
                  </a:cubicBezTo>
                  <a:cubicBezTo>
                    <a:pt x="10724" y="14992"/>
                    <a:pt x="10674" y="14893"/>
                    <a:pt x="10623" y="14795"/>
                  </a:cubicBezTo>
                  <a:cubicBezTo>
                    <a:pt x="10572" y="14696"/>
                    <a:pt x="10724" y="14696"/>
                    <a:pt x="10724" y="14597"/>
                  </a:cubicBezTo>
                  <a:cubicBezTo>
                    <a:pt x="10674" y="14499"/>
                    <a:pt x="10572" y="14597"/>
                    <a:pt x="10572" y="14499"/>
                  </a:cubicBezTo>
                  <a:cubicBezTo>
                    <a:pt x="10572" y="14400"/>
                    <a:pt x="10623" y="14104"/>
                    <a:pt x="10623" y="14005"/>
                  </a:cubicBezTo>
                  <a:cubicBezTo>
                    <a:pt x="10724" y="13808"/>
                    <a:pt x="10977" y="14499"/>
                    <a:pt x="10977" y="14597"/>
                  </a:cubicBezTo>
                  <a:cubicBezTo>
                    <a:pt x="11028" y="14795"/>
                    <a:pt x="11078" y="14893"/>
                    <a:pt x="11078" y="15090"/>
                  </a:cubicBezTo>
                  <a:cubicBezTo>
                    <a:pt x="11129" y="15288"/>
                    <a:pt x="11129" y="15189"/>
                    <a:pt x="11179" y="15386"/>
                  </a:cubicBezTo>
                  <a:cubicBezTo>
                    <a:pt x="11179" y="15485"/>
                    <a:pt x="11230" y="15584"/>
                    <a:pt x="11230" y="15682"/>
                  </a:cubicBezTo>
                  <a:cubicBezTo>
                    <a:pt x="11281" y="15879"/>
                    <a:pt x="11230" y="16077"/>
                    <a:pt x="11230" y="16274"/>
                  </a:cubicBezTo>
                  <a:cubicBezTo>
                    <a:pt x="11179" y="16373"/>
                    <a:pt x="11230" y="16175"/>
                    <a:pt x="11230" y="1627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1" name="Shape 1536">
              <a:extLst>
                <a:ext uri="{FF2B5EF4-FFF2-40B4-BE49-F238E27FC236}">
                  <a16:creationId xmlns:a16="http://schemas.microsoft.com/office/drawing/2014/main" xmlns="" id="{BE9E4F4D-ED36-4D6E-A27A-FD873CB6111E}"/>
                </a:ext>
              </a:extLst>
            </p:cNvPr>
            <p:cNvSpPr/>
            <p:nvPr/>
          </p:nvSpPr>
          <p:spPr>
            <a:xfrm>
              <a:off x="9512926" y="4055380"/>
              <a:ext cx="56336" cy="4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48" h="17780" extrusionOk="0">
                  <a:moveTo>
                    <a:pt x="15888" y="0"/>
                  </a:moveTo>
                  <a:cubicBezTo>
                    <a:pt x="11568" y="2400"/>
                    <a:pt x="-3552" y="9600"/>
                    <a:pt x="768" y="16800"/>
                  </a:cubicBezTo>
                  <a:cubicBezTo>
                    <a:pt x="5088" y="21600"/>
                    <a:pt x="15888" y="7200"/>
                    <a:pt x="18048" y="7200"/>
                  </a:cubicBezTo>
                  <a:cubicBezTo>
                    <a:pt x="18048" y="4800"/>
                    <a:pt x="15888" y="2400"/>
                    <a:pt x="15888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2" name="Shape 1537">
              <a:extLst>
                <a:ext uri="{FF2B5EF4-FFF2-40B4-BE49-F238E27FC236}">
                  <a16:creationId xmlns:a16="http://schemas.microsoft.com/office/drawing/2014/main" xmlns="" id="{F59CDE08-28C4-4D9A-A127-18CBF1DC6D26}"/>
                </a:ext>
              </a:extLst>
            </p:cNvPr>
            <p:cNvSpPr/>
            <p:nvPr/>
          </p:nvSpPr>
          <p:spPr>
            <a:xfrm>
              <a:off x="9561610" y="4041891"/>
              <a:ext cx="73737" cy="27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50" h="18982" extrusionOk="0">
                  <a:moveTo>
                    <a:pt x="18463" y="0"/>
                  </a:moveTo>
                  <a:cubicBezTo>
                    <a:pt x="20125" y="0"/>
                    <a:pt x="10156" y="0"/>
                    <a:pt x="10156" y="0"/>
                  </a:cubicBezTo>
                  <a:cubicBezTo>
                    <a:pt x="8494" y="0"/>
                    <a:pt x="-1475" y="4320"/>
                    <a:pt x="187" y="8640"/>
                  </a:cubicBezTo>
                  <a:cubicBezTo>
                    <a:pt x="3510" y="21600"/>
                    <a:pt x="1848" y="21600"/>
                    <a:pt x="6833" y="12960"/>
                  </a:cubicBezTo>
                  <a:cubicBezTo>
                    <a:pt x="11817" y="8640"/>
                    <a:pt x="15140" y="8640"/>
                    <a:pt x="18463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3" name="Shape 1538">
              <a:extLst>
                <a:ext uri="{FF2B5EF4-FFF2-40B4-BE49-F238E27FC236}">
                  <a16:creationId xmlns:a16="http://schemas.microsoft.com/office/drawing/2014/main" xmlns="" id="{69BB60AB-417A-46AF-9C62-1E501940A149}"/>
                </a:ext>
              </a:extLst>
            </p:cNvPr>
            <p:cNvSpPr/>
            <p:nvPr/>
          </p:nvSpPr>
          <p:spPr>
            <a:xfrm>
              <a:off x="5923965" y="1901801"/>
              <a:ext cx="196787" cy="11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4" h="21600" extrusionOk="0">
                  <a:moveTo>
                    <a:pt x="6968" y="21600"/>
                  </a:moveTo>
                  <a:cubicBezTo>
                    <a:pt x="8361" y="21600"/>
                    <a:pt x="7665" y="17788"/>
                    <a:pt x="9058" y="17788"/>
                  </a:cubicBezTo>
                  <a:cubicBezTo>
                    <a:pt x="10452" y="17788"/>
                    <a:pt x="11148" y="20329"/>
                    <a:pt x="12542" y="20329"/>
                  </a:cubicBezTo>
                  <a:cubicBezTo>
                    <a:pt x="13239" y="20329"/>
                    <a:pt x="13935" y="20329"/>
                    <a:pt x="14632" y="20329"/>
                  </a:cubicBezTo>
                  <a:cubicBezTo>
                    <a:pt x="15329" y="20329"/>
                    <a:pt x="16026" y="19059"/>
                    <a:pt x="16026" y="19059"/>
                  </a:cubicBezTo>
                  <a:cubicBezTo>
                    <a:pt x="18116" y="17788"/>
                    <a:pt x="18813" y="16518"/>
                    <a:pt x="20206" y="13976"/>
                  </a:cubicBezTo>
                  <a:cubicBezTo>
                    <a:pt x="21600" y="11435"/>
                    <a:pt x="20206" y="10165"/>
                    <a:pt x="18813" y="8894"/>
                  </a:cubicBezTo>
                  <a:cubicBezTo>
                    <a:pt x="17419" y="7624"/>
                    <a:pt x="15329" y="3812"/>
                    <a:pt x="14632" y="6353"/>
                  </a:cubicBezTo>
                  <a:cubicBezTo>
                    <a:pt x="13239" y="10165"/>
                    <a:pt x="12542" y="5082"/>
                    <a:pt x="11845" y="3812"/>
                  </a:cubicBezTo>
                  <a:cubicBezTo>
                    <a:pt x="11148" y="2541"/>
                    <a:pt x="9058" y="3812"/>
                    <a:pt x="9058" y="0"/>
                  </a:cubicBezTo>
                  <a:cubicBezTo>
                    <a:pt x="9058" y="1271"/>
                    <a:pt x="8361" y="3812"/>
                    <a:pt x="7665" y="2541"/>
                  </a:cubicBezTo>
                  <a:cubicBezTo>
                    <a:pt x="6271" y="0"/>
                    <a:pt x="6271" y="0"/>
                    <a:pt x="5574" y="2541"/>
                  </a:cubicBezTo>
                  <a:cubicBezTo>
                    <a:pt x="4877" y="3812"/>
                    <a:pt x="0" y="6353"/>
                    <a:pt x="0" y="7624"/>
                  </a:cubicBezTo>
                  <a:cubicBezTo>
                    <a:pt x="0" y="7624"/>
                    <a:pt x="697" y="11435"/>
                    <a:pt x="1394" y="12706"/>
                  </a:cubicBezTo>
                  <a:cubicBezTo>
                    <a:pt x="1394" y="13976"/>
                    <a:pt x="2090" y="15247"/>
                    <a:pt x="2787" y="16518"/>
                  </a:cubicBezTo>
                  <a:cubicBezTo>
                    <a:pt x="4181" y="17788"/>
                    <a:pt x="5574" y="21600"/>
                    <a:pt x="6968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4" name="Shape 1539">
              <a:extLst>
                <a:ext uri="{FF2B5EF4-FFF2-40B4-BE49-F238E27FC236}">
                  <a16:creationId xmlns:a16="http://schemas.microsoft.com/office/drawing/2014/main" xmlns="" id="{AF4F3054-4428-4597-BCEF-03E4DA21FFD1}"/>
                </a:ext>
              </a:extLst>
            </p:cNvPr>
            <p:cNvSpPr/>
            <p:nvPr/>
          </p:nvSpPr>
          <p:spPr>
            <a:xfrm>
              <a:off x="5831820" y="1993968"/>
              <a:ext cx="241289" cy="105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18681" y="2700"/>
                  </a:moveTo>
                  <a:cubicBezTo>
                    <a:pt x="17514" y="2700"/>
                    <a:pt x="16346" y="0"/>
                    <a:pt x="15762" y="0"/>
                  </a:cubicBezTo>
                  <a:cubicBezTo>
                    <a:pt x="14595" y="0"/>
                    <a:pt x="15178" y="4050"/>
                    <a:pt x="14011" y="4050"/>
                  </a:cubicBezTo>
                  <a:cubicBezTo>
                    <a:pt x="12843" y="4050"/>
                    <a:pt x="12843" y="2700"/>
                    <a:pt x="11676" y="4050"/>
                  </a:cubicBezTo>
                  <a:cubicBezTo>
                    <a:pt x="11676" y="4050"/>
                    <a:pt x="9341" y="8100"/>
                    <a:pt x="9924" y="9450"/>
                  </a:cubicBezTo>
                  <a:cubicBezTo>
                    <a:pt x="9924" y="10800"/>
                    <a:pt x="11092" y="13500"/>
                    <a:pt x="9341" y="12150"/>
                  </a:cubicBezTo>
                  <a:cubicBezTo>
                    <a:pt x="8757" y="12150"/>
                    <a:pt x="8173" y="10800"/>
                    <a:pt x="7589" y="12150"/>
                  </a:cubicBezTo>
                  <a:cubicBezTo>
                    <a:pt x="7005" y="12150"/>
                    <a:pt x="5838" y="13500"/>
                    <a:pt x="5254" y="13500"/>
                  </a:cubicBezTo>
                  <a:cubicBezTo>
                    <a:pt x="4086" y="13500"/>
                    <a:pt x="3503" y="10800"/>
                    <a:pt x="2919" y="14850"/>
                  </a:cubicBezTo>
                  <a:cubicBezTo>
                    <a:pt x="2919" y="14850"/>
                    <a:pt x="584" y="12150"/>
                    <a:pt x="0" y="12150"/>
                  </a:cubicBezTo>
                  <a:cubicBezTo>
                    <a:pt x="0" y="14850"/>
                    <a:pt x="584" y="16200"/>
                    <a:pt x="2335" y="17550"/>
                  </a:cubicBezTo>
                  <a:cubicBezTo>
                    <a:pt x="2919" y="17550"/>
                    <a:pt x="2919" y="17550"/>
                    <a:pt x="3503" y="17550"/>
                  </a:cubicBezTo>
                  <a:cubicBezTo>
                    <a:pt x="4086" y="17550"/>
                    <a:pt x="4086" y="20250"/>
                    <a:pt x="4670" y="18900"/>
                  </a:cubicBezTo>
                  <a:cubicBezTo>
                    <a:pt x="5838" y="17550"/>
                    <a:pt x="5838" y="17550"/>
                    <a:pt x="7005" y="17550"/>
                  </a:cubicBezTo>
                  <a:cubicBezTo>
                    <a:pt x="8173" y="17550"/>
                    <a:pt x="7589" y="18900"/>
                    <a:pt x="8757" y="20250"/>
                  </a:cubicBezTo>
                  <a:cubicBezTo>
                    <a:pt x="9924" y="21600"/>
                    <a:pt x="11676" y="21600"/>
                    <a:pt x="12843" y="21600"/>
                  </a:cubicBezTo>
                  <a:cubicBezTo>
                    <a:pt x="14595" y="21600"/>
                    <a:pt x="15178" y="18900"/>
                    <a:pt x="16930" y="18900"/>
                  </a:cubicBezTo>
                  <a:cubicBezTo>
                    <a:pt x="18097" y="18900"/>
                    <a:pt x="19265" y="17550"/>
                    <a:pt x="19265" y="16200"/>
                  </a:cubicBezTo>
                  <a:cubicBezTo>
                    <a:pt x="19849" y="14850"/>
                    <a:pt x="19849" y="13500"/>
                    <a:pt x="19849" y="12150"/>
                  </a:cubicBezTo>
                  <a:cubicBezTo>
                    <a:pt x="19849" y="9450"/>
                    <a:pt x="20432" y="12150"/>
                    <a:pt x="21016" y="10800"/>
                  </a:cubicBezTo>
                  <a:cubicBezTo>
                    <a:pt x="21600" y="8100"/>
                    <a:pt x="21016" y="4050"/>
                    <a:pt x="21016" y="2700"/>
                  </a:cubicBezTo>
                  <a:cubicBezTo>
                    <a:pt x="19849" y="2700"/>
                    <a:pt x="19265" y="2700"/>
                    <a:pt x="18681" y="27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5" name="Shape 1540">
              <a:extLst>
                <a:ext uri="{FF2B5EF4-FFF2-40B4-BE49-F238E27FC236}">
                  <a16:creationId xmlns:a16="http://schemas.microsoft.com/office/drawing/2014/main" xmlns="" id="{88F3F977-FCDD-43FD-AFF1-94CE1CE05D58}"/>
                </a:ext>
              </a:extLst>
            </p:cNvPr>
            <p:cNvSpPr/>
            <p:nvPr/>
          </p:nvSpPr>
          <p:spPr>
            <a:xfrm>
              <a:off x="5746419" y="2076326"/>
              <a:ext cx="366579" cy="36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382" extrusionOk="0">
                  <a:moveTo>
                    <a:pt x="14021" y="3709"/>
                  </a:moveTo>
                  <a:cubicBezTo>
                    <a:pt x="14400" y="3317"/>
                    <a:pt x="15158" y="3709"/>
                    <a:pt x="15537" y="3317"/>
                  </a:cubicBezTo>
                  <a:cubicBezTo>
                    <a:pt x="16295" y="2924"/>
                    <a:pt x="15916" y="2531"/>
                    <a:pt x="16295" y="2138"/>
                  </a:cubicBezTo>
                  <a:cubicBezTo>
                    <a:pt x="16295" y="1746"/>
                    <a:pt x="16674" y="1353"/>
                    <a:pt x="17053" y="1353"/>
                  </a:cubicBezTo>
                  <a:cubicBezTo>
                    <a:pt x="17432" y="960"/>
                    <a:pt x="17053" y="960"/>
                    <a:pt x="17053" y="175"/>
                  </a:cubicBezTo>
                  <a:cubicBezTo>
                    <a:pt x="16674" y="567"/>
                    <a:pt x="16295" y="567"/>
                    <a:pt x="15537" y="567"/>
                  </a:cubicBezTo>
                  <a:cubicBezTo>
                    <a:pt x="14779" y="567"/>
                    <a:pt x="14021" y="1746"/>
                    <a:pt x="13642" y="1353"/>
                  </a:cubicBezTo>
                  <a:cubicBezTo>
                    <a:pt x="12505" y="960"/>
                    <a:pt x="10611" y="1353"/>
                    <a:pt x="10232" y="175"/>
                  </a:cubicBezTo>
                  <a:cubicBezTo>
                    <a:pt x="9853" y="-218"/>
                    <a:pt x="8716" y="175"/>
                    <a:pt x="8337" y="175"/>
                  </a:cubicBezTo>
                  <a:cubicBezTo>
                    <a:pt x="7579" y="960"/>
                    <a:pt x="7579" y="175"/>
                    <a:pt x="7200" y="175"/>
                  </a:cubicBezTo>
                  <a:cubicBezTo>
                    <a:pt x="6821" y="175"/>
                    <a:pt x="6821" y="960"/>
                    <a:pt x="6821" y="960"/>
                  </a:cubicBezTo>
                  <a:cubicBezTo>
                    <a:pt x="6821" y="960"/>
                    <a:pt x="6442" y="1353"/>
                    <a:pt x="6442" y="1353"/>
                  </a:cubicBezTo>
                  <a:cubicBezTo>
                    <a:pt x="6442" y="1746"/>
                    <a:pt x="6063" y="1746"/>
                    <a:pt x="5684" y="1746"/>
                  </a:cubicBezTo>
                  <a:cubicBezTo>
                    <a:pt x="5684" y="1746"/>
                    <a:pt x="5305" y="1746"/>
                    <a:pt x="4926" y="1746"/>
                  </a:cubicBezTo>
                  <a:cubicBezTo>
                    <a:pt x="4926" y="1746"/>
                    <a:pt x="4926" y="1746"/>
                    <a:pt x="4547" y="1353"/>
                  </a:cubicBezTo>
                  <a:cubicBezTo>
                    <a:pt x="4547" y="1353"/>
                    <a:pt x="4168" y="2531"/>
                    <a:pt x="4168" y="2924"/>
                  </a:cubicBezTo>
                  <a:cubicBezTo>
                    <a:pt x="4168" y="3317"/>
                    <a:pt x="3411" y="2138"/>
                    <a:pt x="3411" y="1746"/>
                  </a:cubicBezTo>
                  <a:cubicBezTo>
                    <a:pt x="2653" y="1353"/>
                    <a:pt x="2274" y="2531"/>
                    <a:pt x="1895" y="2531"/>
                  </a:cubicBezTo>
                  <a:cubicBezTo>
                    <a:pt x="1137" y="2531"/>
                    <a:pt x="379" y="2531"/>
                    <a:pt x="0" y="2531"/>
                  </a:cubicBezTo>
                  <a:cubicBezTo>
                    <a:pt x="0" y="2924"/>
                    <a:pt x="379" y="3317"/>
                    <a:pt x="379" y="3709"/>
                  </a:cubicBezTo>
                  <a:cubicBezTo>
                    <a:pt x="379" y="4495"/>
                    <a:pt x="0" y="4495"/>
                    <a:pt x="0" y="5280"/>
                  </a:cubicBezTo>
                  <a:cubicBezTo>
                    <a:pt x="0" y="5673"/>
                    <a:pt x="0" y="6851"/>
                    <a:pt x="758" y="6851"/>
                  </a:cubicBezTo>
                  <a:cubicBezTo>
                    <a:pt x="1137" y="7244"/>
                    <a:pt x="1516" y="6851"/>
                    <a:pt x="1516" y="8029"/>
                  </a:cubicBezTo>
                  <a:cubicBezTo>
                    <a:pt x="2274" y="7637"/>
                    <a:pt x="3789" y="6066"/>
                    <a:pt x="4547" y="6458"/>
                  </a:cubicBezTo>
                  <a:cubicBezTo>
                    <a:pt x="4926" y="6851"/>
                    <a:pt x="5305" y="7244"/>
                    <a:pt x="5684" y="7244"/>
                  </a:cubicBezTo>
                  <a:cubicBezTo>
                    <a:pt x="6063" y="7244"/>
                    <a:pt x="6442" y="8029"/>
                    <a:pt x="6442" y="8422"/>
                  </a:cubicBezTo>
                  <a:cubicBezTo>
                    <a:pt x="6821" y="8815"/>
                    <a:pt x="6821" y="9207"/>
                    <a:pt x="6821" y="9600"/>
                  </a:cubicBezTo>
                  <a:cubicBezTo>
                    <a:pt x="7200" y="9993"/>
                    <a:pt x="7579" y="10386"/>
                    <a:pt x="7958" y="10778"/>
                  </a:cubicBezTo>
                  <a:cubicBezTo>
                    <a:pt x="8716" y="11171"/>
                    <a:pt x="9474" y="11957"/>
                    <a:pt x="10611" y="12742"/>
                  </a:cubicBezTo>
                  <a:cubicBezTo>
                    <a:pt x="11368" y="13527"/>
                    <a:pt x="11747" y="13527"/>
                    <a:pt x="12505" y="13920"/>
                  </a:cubicBezTo>
                  <a:cubicBezTo>
                    <a:pt x="13642" y="14706"/>
                    <a:pt x="14400" y="15884"/>
                    <a:pt x="15916" y="16277"/>
                  </a:cubicBezTo>
                  <a:cubicBezTo>
                    <a:pt x="16674" y="16669"/>
                    <a:pt x="16674" y="17847"/>
                    <a:pt x="17053" y="18633"/>
                  </a:cubicBezTo>
                  <a:cubicBezTo>
                    <a:pt x="17053" y="19418"/>
                    <a:pt x="15916" y="20204"/>
                    <a:pt x="16295" y="21382"/>
                  </a:cubicBezTo>
                  <a:cubicBezTo>
                    <a:pt x="16295" y="20989"/>
                    <a:pt x="18568" y="19026"/>
                    <a:pt x="18568" y="18633"/>
                  </a:cubicBezTo>
                  <a:cubicBezTo>
                    <a:pt x="18947" y="18240"/>
                    <a:pt x="17811" y="17455"/>
                    <a:pt x="17811" y="17455"/>
                  </a:cubicBezTo>
                  <a:cubicBezTo>
                    <a:pt x="17053" y="16669"/>
                    <a:pt x="18568" y="15098"/>
                    <a:pt x="18947" y="15491"/>
                  </a:cubicBezTo>
                  <a:cubicBezTo>
                    <a:pt x="19326" y="15884"/>
                    <a:pt x="19705" y="15884"/>
                    <a:pt x="20084" y="15884"/>
                  </a:cubicBezTo>
                  <a:cubicBezTo>
                    <a:pt x="20463" y="16277"/>
                    <a:pt x="20463" y="16669"/>
                    <a:pt x="20842" y="17062"/>
                  </a:cubicBezTo>
                  <a:cubicBezTo>
                    <a:pt x="21600" y="17062"/>
                    <a:pt x="20463" y="15491"/>
                    <a:pt x="20084" y="15098"/>
                  </a:cubicBezTo>
                  <a:cubicBezTo>
                    <a:pt x="19326" y="14313"/>
                    <a:pt x="17811" y="14313"/>
                    <a:pt x="16674" y="13527"/>
                  </a:cubicBezTo>
                  <a:cubicBezTo>
                    <a:pt x="16295" y="13135"/>
                    <a:pt x="17432" y="12349"/>
                    <a:pt x="16674" y="12349"/>
                  </a:cubicBezTo>
                  <a:cubicBezTo>
                    <a:pt x="16295" y="11957"/>
                    <a:pt x="15537" y="12349"/>
                    <a:pt x="14779" y="11957"/>
                  </a:cubicBezTo>
                  <a:cubicBezTo>
                    <a:pt x="14021" y="11564"/>
                    <a:pt x="13642" y="10778"/>
                    <a:pt x="13263" y="9993"/>
                  </a:cubicBezTo>
                  <a:cubicBezTo>
                    <a:pt x="12884" y="9207"/>
                    <a:pt x="12884" y="8422"/>
                    <a:pt x="12126" y="8029"/>
                  </a:cubicBezTo>
                  <a:cubicBezTo>
                    <a:pt x="11747" y="7637"/>
                    <a:pt x="10232" y="7244"/>
                    <a:pt x="10232" y="6458"/>
                  </a:cubicBezTo>
                  <a:cubicBezTo>
                    <a:pt x="10232" y="6066"/>
                    <a:pt x="10232" y="5673"/>
                    <a:pt x="10232" y="5673"/>
                  </a:cubicBezTo>
                  <a:cubicBezTo>
                    <a:pt x="10611" y="4887"/>
                    <a:pt x="10611" y="4887"/>
                    <a:pt x="10611" y="4495"/>
                  </a:cubicBezTo>
                  <a:cubicBezTo>
                    <a:pt x="10232" y="3317"/>
                    <a:pt x="11368" y="3709"/>
                    <a:pt x="11368" y="3317"/>
                  </a:cubicBezTo>
                  <a:cubicBezTo>
                    <a:pt x="11747" y="2924"/>
                    <a:pt x="12126" y="2924"/>
                    <a:pt x="12126" y="2924"/>
                  </a:cubicBezTo>
                  <a:cubicBezTo>
                    <a:pt x="12884" y="2924"/>
                    <a:pt x="12884" y="3317"/>
                    <a:pt x="12884" y="3709"/>
                  </a:cubicBezTo>
                  <a:cubicBezTo>
                    <a:pt x="13263" y="3709"/>
                    <a:pt x="13642" y="3709"/>
                    <a:pt x="14021" y="3709"/>
                  </a:cubicBezTo>
                  <a:cubicBezTo>
                    <a:pt x="14021" y="3317"/>
                    <a:pt x="13642" y="3709"/>
                    <a:pt x="14021" y="370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6" name="Shape 1541">
              <a:extLst>
                <a:ext uri="{FF2B5EF4-FFF2-40B4-BE49-F238E27FC236}">
                  <a16:creationId xmlns:a16="http://schemas.microsoft.com/office/drawing/2014/main" xmlns="" id="{C2162DA7-6DC3-4FBB-B33B-5653B7FD9E8A}"/>
                </a:ext>
              </a:extLst>
            </p:cNvPr>
            <p:cNvSpPr/>
            <p:nvPr/>
          </p:nvSpPr>
          <p:spPr>
            <a:xfrm>
              <a:off x="5968071" y="2092880"/>
              <a:ext cx="173892" cy="166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extrusionOk="0">
                  <a:moveTo>
                    <a:pt x="9156" y="8640"/>
                  </a:moveTo>
                  <a:cubicBezTo>
                    <a:pt x="11556" y="8640"/>
                    <a:pt x="13956" y="6912"/>
                    <a:pt x="16356" y="7776"/>
                  </a:cubicBezTo>
                  <a:cubicBezTo>
                    <a:pt x="17956" y="7776"/>
                    <a:pt x="19556" y="8640"/>
                    <a:pt x="21156" y="9504"/>
                  </a:cubicBezTo>
                  <a:cubicBezTo>
                    <a:pt x="20356" y="7776"/>
                    <a:pt x="20356" y="6048"/>
                    <a:pt x="19556" y="3456"/>
                  </a:cubicBezTo>
                  <a:cubicBezTo>
                    <a:pt x="17156" y="5184"/>
                    <a:pt x="14756" y="3456"/>
                    <a:pt x="13156" y="2592"/>
                  </a:cubicBezTo>
                  <a:cubicBezTo>
                    <a:pt x="11556" y="1728"/>
                    <a:pt x="10756" y="1728"/>
                    <a:pt x="9956" y="0"/>
                  </a:cubicBezTo>
                  <a:cubicBezTo>
                    <a:pt x="9956" y="0"/>
                    <a:pt x="8356" y="864"/>
                    <a:pt x="8356" y="1728"/>
                  </a:cubicBezTo>
                  <a:cubicBezTo>
                    <a:pt x="6756" y="2592"/>
                    <a:pt x="7556" y="6912"/>
                    <a:pt x="4356" y="6048"/>
                  </a:cubicBezTo>
                  <a:cubicBezTo>
                    <a:pt x="2756" y="5184"/>
                    <a:pt x="1156" y="6048"/>
                    <a:pt x="356" y="6048"/>
                  </a:cubicBezTo>
                  <a:cubicBezTo>
                    <a:pt x="-444" y="6912"/>
                    <a:pt x="356" y="9504"/>
                    <a:pt x="356" y="9504"/>
                  </a:cubicBezTo>
                  <a:cubicBezTo>
                    <a:pt x="356" y="9504"/>
                    <a:pt x="1956" y="8640"/>
                    <a:pt x="1956" y="8640"/>
                  </a:cubicBezTo>
                  <a:cubicBezTo>
                    <a:pt x="2756" y="8640"/>
                    <a:pt x="2756" y="10368"/>
                    <a:pt x="2756" y="11232"/>
                  </a:cubicBezTo>
                  <a:cubicBezTo>
                    <a:pt x="2756" y="9504"/>
                    <a:pt x="3556" y="6912"/>
                    <a:pt x="4356" y="8640"/>
                  </a:cubicBezTo>
                  <a:cubicBezTo>
                    <a:pt x="5156" y="11232"/>
                    <a:pt x="6756" y="12960"/>
                    <a:pt x="8356" y="14688"/>
                  </a:cubicBezTo>
                  <a:cubicBezTo>
                    <a:pt x="10756" y="17280"/>
                    <a:pt x="14756" y="19008"/>
                    <a:pt x="17956" y="21600"/>
                  </a:cubicBezTo>
                  <a:cubicBezTo>
                    <a:pt x="17956" y="19872"/>
                    <a:pt x="17956" y="19872"/>
                    <a:pt x="16356" y="19008"/>
                  </a:cubicBezTo>
                  <a:cubicBezTo>
                    <a:pt x="14756" y="18144"/>
                    <a:pt x="13156" y="17280"/>
                    <a:pt x="12356" y="16416"/>
                  </a:cubicBezTo>
                  <a:cubicBezTo>
                    <a:pt x="10756" y="14688"/>
                    <a:pt x="6756" y="8640"/>
                    <a:pt x="9156" y="86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7" name="Shape 1542">
              <a:extLst>
                <a:ext uri="{FF2B5EF4-FFF2-40B4-BE49-F238E27FC236}">
                  <a16:creationId xmlns:a16="http://schemas.microsoft.com/office/drawing/2014/main" xmlns="" id="{57E3473B-7C5F-4F5F-B353-D845737499FB}"/>
                </a:ext>
              </a:extLst>
            </p:cNvPr>
            <p:cNvSpPr/>
            <p:nvPr/>
          </p:nvSpPr>
          <p:spPr>
            <a:xfrm>
              <a:off x="5364221" y="1903447"/>
              <a:ext cx="423655" cy="367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126" extrusionOk="0">
                  <a:moveTo>
                    <a:pt x="18982" y="11652"/>
                  </a:moveTo>
                  <a:cubicBezTo>
                    <a:pt x="18655" y="10894"/>
                    <a:pt x="17673" y="12410"/>
                    <a:pt x="18000" y="11273"/>
                  </a:cubicBezTo>
                  <a:cubicBezTo>
                    <a:pt x="18000" y="10894"/>
                    <a:pt x="18982" y="9000"/>
                    <a:pt x="19309" y="9000"/>
                  </a:cubicBezTo>
                  <a:cubicBezTo>
                    <a:pt x="19637" y="8621"/>
                    <a:pt x="19964" y="9379"/>
                    <a:pt x="20291" y="8621"/>
                  </a:cubicBezTo>
                  <a:cubicBezTo>
                    <a:pt x="20618" y="7484"/>
                    <a:pt x="20291" y="6726"/>
                    <a:pt x="20946" y="5589"/>
                  </a:cubicBezTo>
                  <a:cubicBezTo>
                    <a:pt x="21273" y="4831"/>
                    <a:pt x="19637" y="4831"/>
                    <a:pt x="19309" y="4831"/>
                  </a:cubicBezTo>
                  <a:cubicBezTo>
                    <a:pt x="18655" y="4831"/>
                    <a:pt x="18328" y="4452"/>
                    <a:pt x="18328" y="4073"/>
                  </a:cubicBezTo>
                  <a:cubicBezTo>
                    <a:pt x="18000" y="4073"/>
                    <a:pt x="17673" y="4073"/>
                    <a:pt x="17673" y="4073"/>
                  </a:cubicBezTo>
                  <a:cubicBezTo>
                    <a:pt x="17018" y="4073"/>
                    <a:pt x="15382" y="3316"/>
                    <a:pt x="15382" y="2558"/>
                  </a:cubicBezTo>
                  <a:cubicBezTo>
                    <a:pt x="15055" y="3694"/>
                    <a:pt x="14073" y="1800"/>
                    <a:pt x="13746" y="1800"/>
                  </a:cubicBezTo>
                  <a:cubicBezTo>
                    <a:pt x="13091" y="1421"/>
                    <a:pt x="12437" y="1042"/>
                    <a:pt x="12109" y="284"/>
                  </a:cubicBezTo>
                  <a:cubicBezTo>
                    <a:pt x="11782" y="-95"/>
                    <a:pt x="11128" y="-95"/>
                    <a:pt x="10800" y="284"/>
                  </a:cubicBezTo>
                  <a:cubicBezTo>
                    <a:pt x="10473" y="663"/>
                    <a:pt x="10146" y="1421"/>
                    <a:pt x="10473" y="1800"/>
                  </a:cubicBezTo>
                  <a:cubicBezTo>
                    <a:pt x="10473" y="2179"/>
                    <a:pt x="9818" y="2558"/>
                    <a:pt x="9491" y="2937"/>
                  </a:cubicBezTo>
                  <a:cubicBezTo>
                    <a:pt x="9164" y="2937"/>
                    <a:pt x="8509" y="2937"/>
                    <a:pt x="8182" y="3694"/>
                  </a:cubicBezTo>
                  <a:cubicBezTo>
                    <a:pt x="8182" y="4073"/>
                    <a:pt x="7855" y="4452"/>
                    <a:pt x="7528" y="4452"/>
                  </a:cubicBezTo>
                  <a:cubicBezTo>
                    <a:pt x="6873" y="4452"/>
                    <a:pt x="6546" y="4452"/>
                    <a:pt x="6218" y="4073"/>
                  </a:cubicBezTo>
                  <a:cubicBezTo>
                    <a:pt x="5564" y="4073"/>
                    <a:pt x="5564" y="3694"/>
                    <a:pt x="4909" y="3694"/>
                  </a:cubicBezTo>
                  <a:cubicBezTo>
                    <a:pt x="4255" y="3316"/>
                    <a:pt x="6218" y="5968"/>
                    <a:pt x="4909" y="5968"/>
                  </a:cubicBezTo>
                  <a:cubicBezTo>
                    <a:pt x="3928" y="5968"/>
                    <a:pt x="3273" y="6347"/>
                    <a:pt x="2618" y="5589"/>
                  </a:cubicBezTo>
                  <a:cubicBezTo>
                    <a:pt x="2291" y="5210"/>
                    <a:pt x="0" y="5968"/>
                    <a:pt x="0" y="6347"/>
                  </a:cubicBezTo>
                  <a:cubicBezTo>
                    <a:pt x="0" y="6726"/>
                    <a:pt x="982" y="6726"/>
                    <a:pt x="328" y="7105"/>
                  </a:cubicBezTo>
                  <a:cubicBezTo>
                    <a:pt x="-327" y="7484"/>
                    <a:pt x="655" y="7863"/>
                    <a:pt x="982" y="7863"/>
                  </a:cubicBezTo>
                  <a:cubicBezTo>
                    <a:pt x="1637" y="8242"/>
                    <a:pt x="4582" y="8621"/>
                    <a:pt x="4582" y="9379"/>
                  </a:cubicBezTo>
                  <a:cubicBezTo>
                    <a:pt x="4582" y="9758"/>
                    <a:pt x="3928" y="9758"/>
                    <a:pt x="4255" y="10516"/>
                  </a:cubicBezTo>
                  <a:cubicBezTo>
                    <a:pt x="4909" y="11273"/>
                    <a:pt x="5237" y="11273"/>
                    <a:pt x="5891" y="11652"/>
                  </a:cubicBezTo>
                  <a:cubicBezTo>
                    <a:pt x="6546" y="12031"/>
                    <a:pt x="5564" y="12789"/>
                    <a:pt x="6218" y="13168"/>
                  </a:cubicBezTo>
                  <a:cubicBezTo>
                    <a:pt x="6218" y="13168"/>
                    <a:pt x="6873" y="14305"/>
                    <a:pt x="6873" y="14305"/>
                  </a:cubicBezTo>
                  <a:cubicBezTo>
                    <a:pt x="6546" y="14684"/>
                    <a:pt x="6218" y="13547"/>
                    <a:pt x="5891" y="13547"/>
                  </a:cubicBezTo>
                  <a:cubicBezTo>
                    <a:pt x="5564" y="13547"/>
                    <a:pt x="5891" y="18094"/>
                    <a:pt x="4909" y="18473"/>
                  </a:cubicBezTo>
                  <a:cubicBezTo>
                    <a:pt x="5891" y="19231"/>
                    <a:pt x="7200" y="20368"/>
                    <a:pt x="8509" y="19989"/>
                  </a:cubicBezTo>
                  <a:cubicBezTo>
                    <a:pt x="8837" y="19989"/>
                    <a:pt x="9164" y="19610"/>
                    <a:pt x="9491" y="19989"/>
                  </a:cubicBezTo>
                  <a:cubicBezTo>
                    <a:pt x="9818" y="19989"/>
                    <a:pt x="10146" y="20368"/>
                    <a:pt x="10473" y="20747"/>
                  </a:cubicBezTo>
                  <a:cubicBezTo>
                    <a:pt x="11128" y="21126"/>
                    <a:pt x="13091" y="21505"/>
                    <a:pt x="12764" y="20368"/>
                  </a:cubicBezTo>
                  <a:cubicBezTo>
                    <a:pt x="12437" y="18473"/>
                    <a:pt x="14073" y="17716"/>
                    <a:pt x="15055" y="18094"/>
                  </a:cubicBezTo>
                  <a:cubicBezTo>
                    <a:pt x="16364" y="18473"/>
                    <a:pt x="17018" y="19610"/>
                    <a:pt x="18328" y="18852"/>
                  </a:cubicBezTo>
                  <a:cubicBezTo>
                    <a:pt x="18982" y="18473"/>
                    <a:pt x="19309" y="18094"/>
                    <a:pt x="19964" y="17716"/>
                  </a:cubicBezTo>
                  <a:cubicBezTo>
                    <a:pt x="19964" y="17716"/>
                    <a:pt x="20618" y="16958"/>
                    <a:pt x="19964" y="16958"/>
                  </a:cubicBezTo>
                  <a:cubicBezTo>
                    <a:pt x="19309" y="16579"/>
                    <a:pt x="18655" y="15063"/>
                    <a:pt x="18982" y="14305"/>
                  </a:cubicBezTo>
                  <a:cubicBezTo>
                    <a:pt x="19637" y="13547"/>
                    <a:pt x="19309" y="13547"/>
                    <a:pt x="18982" y="12789"/>
                  </a:cubicBezTo>
                  <a:cubicBezTo>
                    <a:pt x="18982" y="12410"/>
                    <a:pt x="18982" y="12031"/>
                    <a:pt x="18982" y="11652"/>
                  </a:cubicBezTo>
                  <a:cubicBezTo>
                    <a:pt x="18655" y="11273"/>
                    <a:pt x="18982" y="12031"/>
                    <a:pt x="18982" y="11652"/>
                  </a:cubicBezTo>
                  <a:close/>
                </a:path>
              </a:pathLst>
            </a:custGeom>
            <a:solidFill>
              <a:srgbClr val="D9D9D9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8" name="Shape 1543">
              <a:extLst>
                <a:ext uri="{FF2B5EF4-FFF2-40B4-BE49-F238E27FC236}">
                  <a16:creationId xmlns:a16="http://schemas.microsoft.com/office/drawing/2014/main" xmlns="" id="{1555315B-A64A-403A-9E0D-DA55F3B9C14A}"/>
                </a:ext>
              </a:extLst>
            </p:cNvPr>
            <p:cNvSpPr/>
            <p:nvPr/>
          </p:nvSpPr>
          <p:spPr>
            <a:xfrm>
              <a:off x="5724280" y="2051585"/>
              <a:ext cx="141251" cy="74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16193" extrusionOk="0">
                  <a:moveTo>
                    <a:pt x="15977" y="640"/>
                  </a:moveTo>
                  <a:cubicBezTo>
                    <a:pt x="13031" y="-800"/>
                    <a:pt x="11068" y="640"/>
                    <a:pt x="8122" y="640"/>
                  </a:cubicBezTo>
                  <a:cubicBezTo>
                    <a:pt x="6159" y="640"/>
                    <a:pt x="8122" y="640"/>
                    <a:pt x="7141" y="2080"/>
                  </a:cubicBezTo>
                  <a:cubicBezTo>
                    <a:pt x="6159" y="2080"/>
                    <a:pt x="4195" y="2080"/>
                    <a:pt x="4195" y="2080"/>
                  </a:cubicBezTo>
                  <a:cubicBezTo>
                    <a:pt x="3213" y="2080"/>
                    <a:pt x="2231" y="6400"/>
                    <a:pt x="2231" y="6400"/>
                  </a:cubicBezTo>
                  <a:cubicBezTo>
                    <a:pt x="1250" y="7840"/>
                    <a:pt x="-714" y="13600"/>
                    <a:pt x="268" y="12160"/>
                  </a:cubicBezTo>
                  <a:cubicBezTo>
                    <a:pt x="2231" y="12160"/>
                    <a:pt x="2231" y="10720"/>
                    <a:pt x="3213" y="13600"/>
                  </a:cubicBezTo>
                  <a:cubicBezTo>
                    <a:pt x="3213" y="16480"/>
                    <a:pt x="4195" y="15040"/>
                    <a:pt x="6159" y="15040"/>
                  </a:cubicBezTo>
                  <a:cubicBezTo>
                    <a:pt x="7141" y="15040"/>
                    <a:pt x="9104" y="15040"/>
                    <a:pt x="10086" y="13600"/>
                  </a:cubicBezTo>
                  <a:cubicBezTo>
                    <a:pt x="11068" y="10720"/>
                    <a:pt x="12050" y="12160"/>
                    <a:pt x="12050" y="13600"/>
                  </a:cubicBezTo>
                  <a:cubicBezTo>
                    <a:pt x="14995" y="20800"/>
                    <a:pt x="14013" y="10720"/>
                    <a:pt x="14995" y="10720"/>
                  </a:cubicBezTo>
                  <a:cubicBezTo>
                    <a:pt x="15977" y="10720"/>
                    <a:pt x="15977" y="12160"/>
                    <a:pt x="16959" y="12160"/>
                  </a:cubicBezTo>
                  <a:cubicBezTo>
                    <a:pt x="17941" y="12160"/>
                    <a:pt x="18922" y="12160"/>
                    <a:pt x="19904" y="10720"/>
                  </a:cubicBezTo>
                  <a:cubicBezTo>
                    <a:pt x="20886" y="9280"/>
                    <a:pt x="20886" y="9280"/>
                    <a:pt x="20886" y="6400"/>
                  </a:cubicBezTo>
                  <a:cubicBezTo>
                    <a:pt x="20886" y="6400"/>
                    <a:pt x="17941" y="4960"/>
                    <a:pt x="16959" y="4960"/>
                  </a:cubicBezTo>
                  <a:cubicBezTo>
                    <a:pt x="15977" y="3520"/>
                    <a:pt x="15977" y="2080"/>
                    <a:pt x="15977" y="6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9" name="Shape 1544">
              <a:extLst>
                <a:ext uri="{FF2B5EF4-FFF2-40B4-BE49-F238E27FC236}">
                  <a16:creationId xmlns:a16="http://schemas.microsoft.com/office/drawing/2014/main" xmlns="" id="{E60D8D63-4E0B-4FB3-A0B1-4B0EAC3BD13F}"/>
                </a:ext>
              </a:extLst>
            </p:cNvPr>
            <p:cNvSpPr/>
            <p:nvPr/>
          </p:nvSpPr>
          <p:spPr>
            <a:xfrm>
              <a:off x="5607143" y="1888313"/>
              <a:ext cx="120617" cy="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4" h="21600" extrusionOk="0">
                  <a:moveTo>
                    <a:pt x="17763" y="14954"/>
                  </a:moveTo>
                  <a:cubicBezTo>
                    <a:pt x="16734" y="14954"/>
                    <a:pt x="19820" y="11631"/>
                    <a:pt x="18791" y="9969"/>
                  </a:cubicBezTo>
                  <a:cubicBezTo>
                    <a:pt x="18791" y="8308"/>
                    <a:pt x="17763" y="4985"/>
                    <a:pt x="16734" y="4985"/>
                  </a:cubicBezTo>
                  <a:cubicBezTo>
                    <a:pt x="15706" y="3323"/>
                    <a:pt x="13649" y="0"/>
                    <a:pt x="11591" y="0"/>
                  </a:cubicBezTo>
                  <a:cubicBezTo>
                    <a:pt x="9534" y="0"/>
                    <a:pt x="8506" y="1662"/>
                    <a:pt x="6449" y="1662"/>
                  </a:cubicBezTo>
                  <a:cubicBezTo>
                    <a:pt x="4391" y="1662"/>
                    <a:pt x="3363" y="0"/>
                    <a:pt x="1306" y="1662"/>
                  </a:cubicBezTo>
                  <a:cubicBezTo>
                    <a:pt x="-1780" y="4985"/>
                    <a:pt x="1306" y="8308"/>
                    <a:pt x="3363" y="9969"/>
                  </a:cubicBezTo>
                  <a:cubicBezTo>
                    <a:pt x="5420" y="11631"/>
                    <a:pt x="6449" y="11631"/>
                    <a:pt x="8506" y="14954"/>
                  </a:cubicBezTo>
                  <a:cubicBezTo>
                    <a:pt x="8506" y="16615"/>
                    <a:pt x="10563" y="16615"/>
                    <a:pt x="10563" y="14954"/>
                  </a:cubicBezTo>
                  <a:cubicBezTo>
                    <a:pt x="10563" y="16615"/>
                    <a:pt x="15706" y="21600"/>
                    <a:pt x="16734" y="21600"/>
                  </a:cubicBezTo>
                  <a:cubicBezTo>
                    <a:pt x="16734" y="18277"/>
                    <a:pt x="16734" y="16615"/>
                    <a:pt x="17763" y="14954"/>
                  </a:cubicBezTo>
                  <a:cubicBezTo>
                    <a:pt x="17763" y="14954"/>
                    <a:pt x="15706" y="16615"/>
                    <a:pt x="17763" y="1495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0" name="Shape 1545">
              <a:extLst>
                <a:ext uri="{FF2B5EF4-FFF2-40B4-BE49-F238E27FC236}">
                  <a16:creationId xmlns:a16="http://schemas.microsoft.com/office/drawing/2014/main" xmlns="" id="{9669C4F6-8C42-4E05-A366-3415D582841E}"/>
                </a:ext>
              </a:extLst>
            </p:cNvPr>
            <p:cNvSpPr/>
            <p:nvPr/>
          </p:nvSpPr>
          <p:spPr>
            <a:xfrm>
              <a:off x="5714395" y="1949008"/>
              <a:ext cx="18543" cy="2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5400" y="0"/>
                  </a:moveTo>
                  <a:cubicBezTo>
                    <a:pt x="0" y="0"/>
                    <a:pt x="0" y="10800"/>
                    <a:pt x="0" y="16200"/>
                  </a:cubicBezTo>
                  <a:cubicBezTo>
                    <a:pt x="0" y="21600"/>
                    <a:pt x="10800" y="21600"/>
                    <a:pt x="16200" y="21600"/>
                  </a:cubicBezTo>
                  <a:cubicBezTo>
                    <a:pt x="16200" y="10800"/>
                    <a:pt x="16200" y="5400"/>
                    <a:pt x="5400" y="0"/>
                  </a:cubicBezTo>
                  <a:cubicBezTo>
                    <a:pt x="-5400" y="5400"/>
                    <a:pt x="10800" y="5400"/>
                    <a:pt x="540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1" name="Shape 1546">
              <a:extLst>
                <a:ext uri="{FF2B5EF4-FFF2-40B4-BE49-F238E27FC236}">
                  <a16:creationId xmlns:a16="http://schemas.microsoft.com/office/drawing/2014/main" xmlns="" id="{AA64A525-D46E-4BBA-A650-7904EAD14569}"/>
                </a:ext>
              </a:extLst>
            </p:cNvPr>
            <p:cNvSpPr/>
            <p:nvPr/>
          </p:nvSpPr>
          <p:spPr>
            <a:xfrm>
              <a:off x="5627307" y="1796145"/>
              <a:ext cx="132601" cy="119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6800"/>
                  </a:moveTo>
                  <a:cubicBezTo>
                    <a:pt x="7560" y="14400"/>
                    <a:pt x="14040" y="19200"/>
                    <a:pt x="15120" y="21600"/>
                  </a:cubicBezTo>
                  <a:cubicBezTo>
                    <a:pt x="16200" y="19200"/>
                    <a:pt x="16200" y="16800"/>
                    <a:pt x="15120" y="15600"/>
                  </a:cubicBezTo>
                  <a:cubicBezTo>
                    <a:pt x="14040" y="10800"/>
                    <a:pt x="16200" y="13200"/>
                    <a:pt x="18360" y="13200"/>
                  </a:cubicBezTo>
                  <a:cubicBezTo>
                    <a:pt x="20520" y="12000"/>
                    <a:pt x="20520" y="9600"/>
                    <a:pt x="19440" y="7200"/>
                  </a:cubicBezTo>
                  <a:cubicBezTo>
                    <a:pt x="19440" y="7200"/>
                    <a:pt x="21600" y="6000"/>
                    <a:pt x="21600" y="6000"/>
                  </a:cubicBezTo>
                  <a:cubicBezTo>
                    <a:pt x="21600" y="3600"/>
                    <a:pt x="21600" y="2400"/>
                    <a:pt x="20520" y="0"/>
                  </a:cubicBezTo>
                  <a:cubicBezTo>
                    <a:pt x="20520" y="0"/>
                    <a:pt x="16200" y="1200"/>
                    <a:pt x="16200" y="1200"/>
                  </a:cubicBezTo>
                  <a:cubicBezTo>
                    <a:pt x="14040" y="1200"/>
                    <a:pt x="12960" y="1200"/>
                    <a:pt x="10800" y="3600"/>
                  </a:cubicBezTo>
                  <a:cubicBezTo>
                    <a:pt x="10800" y="3600"/>
                    <a:pt x="14040" y="6000"/>
                    <a:pt x="12960" y="7200"/>
                  </a:cubicBezTo>
                  <a:cubicBezTo>
                    <a:pt x="10800" y="9600"/>
                    <a:pt x="9720" y="4800"/>
                    <a:pt x="10800" y="4800"/>
                  </a:cubicBezTo>
                  <a:cubicBezTo>
                    <a:pt x="10800" y="4800"/>
                    <a:pt x="7560" y="6000"/>
                    <a:pt x="7560" y="7200"/>
                  </a:cubicBezTo>
                  <a:cubicBezTo>
                    <a:pt x="7560" y="8400"/>
                    <a:pt x="6480" y="8400"/>
                    <a:pt x="5400" y="9600"/>
                  </a:cubicBezTo>
                  <a:cubicBezTo>
                    <a:pt x="5400" y="10800"/>
                    <a:pt x="3240" y="14400"/>
                    <a:pt x="5400" y="14400"/>
                  </a:cubicBezTo>
                  <a:cubicBezTo>
                    <a:pt x="5400" y="14400"/>
                    <a:pt x="4320" y="14400"/>
                    <a:pt x="3240" y="14400"/>
                  </a:cubicBezTo>
                  <a:cubicBezTo>
                    <a:pt x="324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ubicBezTo>
                    <a:pt x="2160" y="15600"/>
                    <a:pt x="4320" y="16800"/>
                    <a:pt x="4320" y="16800"/>
                  </a:cubicBezTo>
                  <a:cubicBezTo>
                    <a:pt x="4320" y="15600"/>
                    <a:pt x="2160" y="15600"/>
                    <a:pt x="2160" y="15600"/>
                  </a:cubicBezTo>
                  <a:cubicBezTo>
                    <a:pt x="2160" y="15600"/>
                    <a:pt x="3240" y="16800"/>
                    <a:pt x="3240" y="16800"/>
                  </a:cubicBezTo>
                  <a:cubicBezTo>
                    <a:pt x="3240" y="16800"/>
                    <a:pt x="2160" y="15600"/>
                    <a:pt x="1080" y="16800"/>
                  </a:cubicBezTo>
                  <a:cubicBezTo>
                    <a:pt x="1080" y="16800"/>
                    <a:pt x="2160" y="18000"/>
                    <a:pt x="2160" y="18000"/>
                  </a:cubicBezTo>
                  <a:cubicBezTo>
                    <a:pt x="2160" y="16800"/>
                    <a:pt x="1080" y="16800"/>
                    <a:pt x="0" y="18000"/>
                  </a:cubicBezTo>
                  <a:cubicBezTo>
                    <a:pt x="1080" y="18000"/>
                    <a:pt x="4320" y="19200"/>
                    <a:pt x="5400" y="16800"/>
                  </a:cubicBezTo>
                  <a:cubicBezTo>
                    <a:pt x="5400" y="16800"/>
                    <a:pt x="5400" y="18000"/>
                    <a:pt x="5400" y="16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2" name="Shape 1547">
              <a:extLst>
                <a:ext uri="{FF2B5EF4-FFF2-40B4-BE49-F238E27FC236}">
                  <a16:creationId xmlns:a16="http://schemas.microsoft.com/office/drawing/2014/main" xmlns="" id="{15ADE79D-560A-418D-A835-E6FE00F9ECB7}"/>
                </a:ext>
              </a:extLst>
            </p:cNvPr>
            <p:cNvSpPr/>
            <p:nvPr/>
          </p:nvSpPr>
          <p:spPr>
            <a:xfrm>
              <a:off x="5786871" y="1602011"/>
              <a:ext cx="98887" cy="137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18" extrusionOk="0">
                  <a:moveTo>
                    <a:pt x="14400" y="20073"/>
                  </a:moveTo>
                  <a:cubicBezTo>
                    <a:pt x="14400" y="19091"/>
                    <a:pt x="8640" y="17128"/>
                    <a:pt x="11520" y="16146"/>
                  </a:cubicBezTo>
                  <a:cubicBezTo>
                    <a:pt x="12960" y="15164"/>
                    <a:pt x="12960" y="12219"/>
                    <a:pt x="15840" y="11237"/>
                  </a:cubicBezTo>
                  <a:cubicBezTo>
                    <a:pt x="15840" y="11237"/>
                    <a:pt x="15840" y="12219"/>
                    <a:pt x="15840" y="12219"/>
                  </a:cubicBezTo>
                  <a:cubicBezTo>
                    <a:pt x="17280" y="12219"/>
                    <a:pt x="21600" y="10255"/>
                    <a:pt x="21600" y="9273"/>
                  </a:cubicBezTo>
                  <a:cubicBezTo>
                    <a:pt x="21600" y="8291"/>
                    <a:pt x="15840" y="8291"/>
                    <a:pt x="15840" y="6328"/>
                  </a:cubicBezTo>
                  <a:cubicBezTo>
                    <a:pt x="15840" y="5346"/>
                    <a:pt x="14400" y="5346"/>
                    <a:pt x="14400" y="4364"/>
                  </a:cubicBezTo>
                  <a:cubicBezTo>
                    <a:pt x="14400" y="3382"/>
                    <a:pt x="17280" y="4364"/>
                    <a:pt x="17280" y="3382"/>
                  </a:cubicBezTo>
                  <a:cubicBezTo>
                    <a:pt x="17280" y="2400"/>
                    <a:pt x="17280" y="1419"/>
                    <a:pt x="17280" y="437"/>
                  </a:cubicBezTo>
                  <a:cubicBezTo>
                    <a:pt x="17280" y="-545"/>
                    <a:pt x="17280" y="437"/>
                    <a:pt x="15840" y="437"/>
                  </a:cubicBezTo>
                  <a:cubicBezTo>
                    <a:pt x="11520" y="437"/>
                    <a:pt x="12960" y="1419"/>
                    <a:pt x="10080" y="3382"/>
                  </a:cubicBezTo>
                  <a:cubicBezTo>
                    <a:pt x="8640" y="4364"/>
                    <a:pt x="4320" y="2400"/>
                    <a:pt x="2880" y="4364"/>
                  </a:cubicBezTo>
                  <a:cubicBezTo>
                    <a:pt x="0" y="6328"/>
                    <a:pt x="4320" y="6328"/>
                    <a:pt x="5760" y="5346"/>
                  </a:cubicBezTo>
                  <a:cubicBezTo>
                    <a:pt x="7200" y="4364"/>
                    <a:pt x="10080" y="5346"/>
                    <a:pt x="8640" y="7310"/>
                  </a:cubicBezTo>
                  <a:cubicBezTo>
                    <a:pt x="8640" y="6328"/>
                    <a:pt x="5760" y="5346"/>
                    <a:pt x="5760" y="7310"/>
                  </a:cubicBezTo>
                  <a:cubicBezTo>
                    <a:pt x="4320" y="7310"/>
                    <a:pt x="2880" y="8291"/>
                    <a:pt x="2880" y="7310"/>
                  </a:cubicBezTo>
                  <a:cubicBezTo>
                    <a:pt x="2880" y="8291"/>
                    <a:pt x="0" y="6328"/>
                    <a:pt x="0" y="8291"/>
                  </a:cubicBezTo>
                  <a:cubicBezTo>
                    <a:pt x="0" y="10255"/>
                    <a:pt x="0" y="11237"/>
                    <a:pt x="0" y="13200"/>
                  </a:cubicBezTo>
                  <a:cubicBezTo>
                    <a:pt x="1440" y="14182"/>
                    <a:pt x="2880" y="14182"/>
                    <a:pt x="2880" y="15164"/>
                  </a:cubicBezTo>
                  <a:cubicBezTo>
                    <a:pt x="4320" y="17128"/>
                    <a:pt x="1440" y="18110"/>
                    <a:pt x="2880" y="19091"/>
                  </a:cubicBezTo>
                  <a:cubicBezTo>
                    <a:pt x="5760" y="21055"/>
                    <a:pt x="11520" y="20073"/>
                    <a:pt x="14400" y="2007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3" name="Shape 1548">
              <a:extLst>
                <a:ext uri="{FF2B5EF4-FFF2-40B4-BE49-F238E27FC236}">
                  <a16:creationId xmlns:a16="http://schemas.microsoft.com/office/drawing/2014/main" xmlns="" id="{A38A209F-DD98-49A1-8768-C8A01E23C45B}"/>
                </a:ext>
              </a:extLst>
            </p:cNvPr>
            <p:cNvSpPr/>
            <p:nvPr/>
          </p:nvSpPr>
          <p:spPr>
            <a:xfrm>
              <a:off x="5720143" y="1730955"/>
              <a:ext cx="287589" cy="336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269" extrusionOk="0">
                  <a:moveTo>
                    <a:pt x="20739" y="9969"/>
                  </a:moveTo>
                  <a:cubicBezTo>
                    <a:pt x="20259" y="9138"/>
                    <a:pt x="20259" y="8308"/>
                    <a:pt x="20259" y="7477"/>
                  </a:cubicBezTo>
                  <a:cubicBezTo>
                    <a:pt x="19779" y="6646"/>
                    <a:pt x="19299" y="6231"/>
                    <a:pt x="19779" y="4985"/>
                  </a:cubicBezTo>
                  <a:cubicBezTo>
                    <a:pt x="20259" y="4154"/>
                    <a:pt x="19779" y="3323"/>
                    <a:pt x="19299" y="2908"/>
                  </a:cubicBezTo>
                  <a:cubicBezTo>
                    <a:pt x="18819" y="2492"/>
                    <a:pt x="17859" y="2077"/>
                    <a:pt x="17859" y="1662"/>
                  </a:cubicBezTo>
                  <a:cubicBezTo>
                    <a:pt x="17859" y="1662"/>
                    <a:pt x="18339" y="1246"/>
                    <a:pt x="17859" y="831"/>
                  </a:cubicBezTo>
                  <a:cubicBezTo>
                    <a:pt x="17379" y="831"/>
                    <a:pt x="17379" y="2077"/>
                    <a:pt x="17379" y="2077"/>
                  </a:cubicBezTo>
                  <a:cubicBezTo>
                    <a:pt x="16419" y="2077"/>
                    <a:pt x="16419" y="1662"/>
                    <a:pt x="15459" y="1662"/>
                  </a:cubicBezTo>
                  <a:cubicBezTo>
                    <a:pt x="14499" y="2077"/>
                    <a:pt x="13059" y="2908"/>
                    <a:pt x="11619" y="2908"/>
                  </a:cubicBezTo>
                  <a:cubicBezTo>
                    <a:pt x="11139" y="2492"/>
                    <a:pt x="12099" y="2077"/>
                    <a:pt x="12099" y="1662"/>
                  </a:cubicBezTo>
                  <a:cubicBezTo>
                    <a:pt x="11139" y="1662"/>
                    <a:pt x="10659" y="2077"/>
                    <a:pt x="9699" y="1662"/>
                  </a:cubicBezTo>
                  <a:cubicBezTo>
                    <a:pt x="9219" y="1246"/>
                    <a:pt x="10659" y="415"/>
                    <a:pt x="9219" y="415"/>
                  </a:cubicBezTo>
                  <a:cubicBezTo>
                    <a:pt x="8259" y="415"/>
                    <a:pt x="7299" y="415"/>
                    <a:pt x="5859" y="0"/>
                  </a:cubicBezTo>
                  <a:cubicBezTo>
                    <a:pt x="6339" y="415"/>
                    <a:pt x="6819" y="415"/>
                    <a:pt x="6819" y="1246"/>
                  </a:cubicBezTo>
                  <a:cubicBezTo>
                    <a:pt x="6339" y="1662"/>
                    <a:pt x="6339" y="1662"/>
                    <a:pt x="6819" y="2492"/>
                  </a:cubicBezTo>
                  <a:cubicBezTo>
                    <a:pt x="6819" y="3323"/>
                    <a:pt x="6819" y="2908"/>
                    <a:pt x="7779" y="2908"/>
                  </a:cubicBezTo>
                  <a:cubicBezTo>
                    <a:pt x="8259" y="2908"/>
                    <a:pt x="8739" y="3323"/>
                    <a:pt x="9219" y="3738"/>
                  </a:cubicBezTo>
                  <a:cubicBezTo>
                    <a:pt x="8739" y="3323"/>
                    <a:pt x="7299" y="3323"/>
                    <a:pt x="6819" y="3323"/>
                  </a:cubicBezTo>
                  <a:cubicBezTo>
                    <a:pt x="6819" y="3323"/>
                    <a:pt x="6339" y="3323"/>
                    <a:pt x="6339" y="3323"/>
                  </a:cubicBezTo>
                  <a:cubicBezTo>
                    <a:pt x="5859" y="3738"/>
                    <a:pt x="6339" y="4154"/>
                    <a:pt x="5859" y="4154"/>
                  </a:cubicBezTo>
                  <a:cubicBezTo>
                    <a:pt x="4899" y="4569"/>
                    <a:pt x="2979" y="2492"/>
                    <a:pt x="2499" y="4154"/>
                  </a:cubicBezTo>
                  <a:cubicBezTo>
                    <a:pt x="2979" y="4985"/>
                    <a:pt x="3459" y="5815"/>
                    <a:pt x="2499" y="6231"/>
                  </a:cubicBezTo>
                  <a:cubicBezTo>
                    <a:pt x="2019" y="7062"/>
                    <a:pt x="2019" y="6231"/>
                    <a:pt x="2499" y="7062"/>
                  </a:cubicBezTo>
                  <a:cubicBezTo>
                    <a:pt x="2499" y="9138"/>
                    <a:pt x="-381" y="8308"/>
                    <a:pt x="99" y="9138"/>
                  </a:cubicBezTo>
                  <a:cubicBezTo>
                    <a:pt x="99" y="9554"/>
                    <a:pt x="579" y="9969"/>
                    <a:pt x="579" y="10800"/>
                  </a:cubicBezTo>
                  <a:cubicBezTo>
                    <a:pt x="579" y="11631"/>
                    <a:pt x="99" y="11631"/>
                    <a:pt x="579" y="12462"/>
                  </a:cubicBezTo>
                  <a:cubicBezTo>
                    <a:pt x="1059" y="12877"/>
                    <a:pt x="-381" y="13708"/>
                    <a:pt x="99" y="13708"/>
                  </a:cubicBezTo>
                  <a:cubicBezTo>
                    <a:pt x="1059" y="14123"/>
                    <a:pt x="579" y="14954"/>
                    <a:pt x="1059" y="15369"/>
                  </a:cubicBezTo>
                  <a:cubicBezTo>
                    <a:pt x="1539" y="16615"/>
                    <a:pt x="3459" y="16200"/>
                    <a:pt x="4899" y="16615"/>
                  </a:cubicBezTo>
                  <a:cubicBezTo>
                    <a:pt x="4899" y="16615"/>
                    <a:pt x="3939" y="19938"/>
                    <a:pt x="3939" y="20354"/>
                  </a:cubicBezTo>
                  <a:cubicBezTo>
                    <a:pt x="5859" y="20354"/>
                    <a:pt x="6819" y="19938"/>
                    <a:pt x="8739" y="20354"/>
                  </a:cubicBezTo>
                  <a:cubicBezTo>
                    <a:pt x="8739" y="20354"/>
                    <a:pt x="10659" y="21600"/>
                    <a:pt x="10659" y="21185"/>
                  </a:cubicBezTo>
                  <a:cubicBezTo>
                    <a:pt x="11139" y="20354"/>
                    <a:pt x="11619" y="20354"/>
                    <a:pt x="12099" y="20769"/>
                  </a:cubicBezTo>
                  <a:cubicBezTo>
                    <a:pt x="12579" y="21185"/>
                    <a:pt x="14979" y="19938"/>
                    <a:pt x="15459" y="20354"/>
                  </a:cubicBezTo>
                  <a:cubicBezTo>
                    <a:pt x="15459" y="20354"/>
                    <a:pt x="17379" y="20769"/>
                    <a:pt x="16899" y="20354"/>
                  </a:cubicBezTo>
                  <a:cubicBezTo>
                    <a:pt x="16419" y="19108"/>
                    <a:pt x="15939" y="19108"/>
                    <a:pt x="16899" y="18692"/>
                  </a:cubicBezTo>
                  <a:cubicBezTo>
                    <a:pt x="17859" y="17862"/>
                    <a:pt x="17859" y="17862"/>
                    <a:pt x="18819" y="17862"/>
                  </a:cubicBezTo>
                  <a:cubicBezTo>
                    <a:pt x="19299" y="17446"/>
                    <a:pt x="16899" y="15785"/>
                    <a:pt x="16419" y="15369"/>
                  </a:cubicBezTo>
                  <a:cubicBezTo>
                    <a:pt x="15939" y="15369"/>
                    <a:pt x="14499" y="13292"/>
                    <a:pt x="14979" y="12877"/>
                  </a:cubicBezTo>
                  <a:cubicBezTo>
                    <a:pt x="16899" y="12462"/>
                    <a:pt x="17859" y="12046"/>
                    <a:pt x="19299" y="10800"/>
                  </a:cubicBezTo>
                  <a:cubicBezTo>
                    <a:pt x="19779" y="10385"/>
                    <a:pt x="20259" y="12046"/>
                    <a:pt x="20739" y="11631"/>
                  </a:cubicBezTo>
                  <a:cubicBezTo>
                    <a:pt x="21219" y="11215"/>
                    <a:pt x="21219" y="10385"/>
                    <a:pt x="20739" y="9969"/>
                  </a:cubicBezTo>
                  <a:cubicBezTo>
                    <a:pt x="20739" y="9554"/>
                    <a:pt x="20739" y="9969"/>
                    <a:pt x="20739" y="996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4" name="Shape 1549">
              <a:extLst>
                <a:ext uri="{FF2B5EF4-FFF2-40B4-BE49-F238E27FC236}">
                  <a16:creationId xmlns:a16="http://schemas.microsoft.com/office/drawing/2014/main" xmlns="" id="{A77777BA-6905-4130-B874-ADAF454AAF3A}"/>
                </a:ext>
              </a:extLst>
            </p:cNvPr>
            <p:cNvSpPr/>
            <p:nvPr/>
          </p:nvSpPr>
          <p:spPr>
            <a:xfrm>
              <a:off x="6234107" y="1842432"/>
              <a:ext cx="581330" cy="33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0762" extrusionOk="0">
                  <a:moveTo>
                    <a:pt x="0" y="10643"/>
                  </a:moveTo>
                  <a:cubicBezTo>
                    <a:pt x="0" y="11865"/>
                    <a:pt x="1699" y="11865"/>
                    <a:pt x="2184" y="11865"/>
                  </a:cubicBezTo>
                  <a:cubicBezTo>
                    <a:pt x="2670" y="11865"/>
                    <a:pt x="3155" y="12681"/>
                    <a:pt x="3883" y="12273"/>
                  </a:cubicBezTo>
                  <a:cubicBezTo>
                    <a:pt x="4126" y="11458"/>
                    <a:pt x="4854" y="11050"/>
                    <a:pt x="5339" y="11050"/>
                  </a:cubicBezTo>
                  <a:cubicBezTo>
                    <a:pt x="6067" y="10235"/>
                    <a:pt x="7524" y="11050"/>
                    <a:pt x="8009" y="11865"/>
                  </a:cubicBezTo>
                  <a:cubicBezTo>
                    <a:pt x="8737" y="13496"/>
                    <a:pt x="8980" y="15126"/>
                    <a:pt x="9708" y="16348"/>
                  </a:cubicBezTo>
                  <a:cubicBezTo>
                    <a:pt x="10193" y="15941"/>
                    <a:pt x="10193" y="15533"/>
                    <a:pt x="10679" y="15126"/>
                  </a:cubicBezTo>
                  <a:cubicBezTo>
                    <a:pt x="11164" y="15126"/>
                    <a:pt x="11164" y="15941"/>
                    <a:pt x="11407" y="16348"/>
                  </a:cubicBezTo>
                  <a:cubicBezTo>
                    <a:pt x="11649" y="16756"/>
                    <a:pt x="13834" y="17164"/>
                    <a:pt x="13834" y="16756"/>
                  </a:cubicBezTo>
                  <a:cubicBezTo>
                    <a:pt x="13834" y="17164"/>
                    <a:pt x="12378" y="17979"/>
                    <a:pt x="12378" y="18386"/>
                  </a:cubicBezTo>
                  <a:cubicBezTo>
                    <a:pt x="12620" y="18794"/>
                    <a:pt x="13591" y="18386"/>
                    <a:pt x="13348" y="19609"/>
                  </a:cubicBezTo>
                  <a:cubicBezTo>
                    <a:pt x="13106" y="20424"/>
                    <a:pt x="13834" y="21239"/>
                    <a:pt x="14319" y="20424"/>
                  </a:cubicBezTo>
                  <a:cubicBezTo>
                    <a:pt x="14804" y="20016"/>
                    <a:pt x="15533" y="19201"/>
                    <a:pt x="16261" y="19201"/>
                  </a:cubicBezTo>
                  <a:cubicBezTo>
                    <a:pt x="16989" y="19201"/>
                    <a:pt x="17231" y="19201"/>
                    <a:pt x="17474" y="18386"/>
                  </a:cubicBezTo>
                  <a:cubicBezTo>
                    <a:pt x="17474" y="18386"/>
                    <a:pt x="16746" y="18386"/>
                    <a:pt x="16503" y="18386"/>
                  </a:cubicBezTo>
                  <a:cubicBezTo>
                    <a:pt x="16018" y="18386"/>
                    <a:pt x="15533" y="18794"/>
                    <a:pt x="15290" y="17571"/>
                  </a:cubicBezTo>
                  <a:cubicBezTo>
                    <a:pt x="14562" y="15941"/>
                    <a:pt x="16989" y="15126"/>
                    <a:pt x="17474" y="15126"/>
                  </a:cubicBezTo>
                  <a:cubicBezTo>
                    <a:pt x="17960" y="14718"/>
                    <a:pt x="18445" y="14311"/>
                    <a:pt x="18930" y="13903"/>
                  </a:cubicBezTo>
                  <a:cubicBezTo>
                    <a:pt x="19173" y="13088"/>
                    <a:pt x="19658" y="12273"/>
                    <a:pt x="20387" y="12273"/>
                  </a:cubicBezTo>
                  <a:cubicBezTo>
                    <a:pt x="20629" y="12273"/>
                    <a:pt x="21115" y="12273"/>
                    <a:pt x="21115" y="11050"/>
                  </a:cubicBezTo>
                  <a:cubicBezTo>
                    <a:pt x="21115" y="10643"/>
                    <a:pt x="20872" y="10643"/>
                    <a:pt x="20872" y="10235"/>
                  </a:cubicBezTo>
                  <a:cubicBezTo>
                    <a:pt x="20872" y="9828"/>
                    <a:pt x="21357" y="9828"/>
                    <a:pt x="21357" y="9828"/>
                  </a:cubicBezTo>
                  <a:cubicBezTo>
                    <a:pt x="21357" y="9828"/>
                    <a:pt x="20872" y="9420"/>
                    <a:pt x="20872" y="9420"/>
                  </a:cubicBezTo>
                  <a:cubicBezTo>
                    <a:pt x="20872" y="9013"/>
                    <a:pt x="21600" y="9013"/>
                    <a:pt x="21357" y="8197"/>
                  </a:cubicBezTo>
                  <a:cubicBezTo>
                    <a:pt x="21357" y="8197"/>
                    <a:pt x="20872" y="7790"/>
                    <a:pt x="20629" y="7382"/>
                  </a:cubicBezTo>
                  <a:cubicBezTo>
                    <a:pt x="20387" y="6975"/>
                    <a:pt x="20144" y="7790"/>
                    <a:pt x="19901" y="6975"/>
                  </a:cubicBezTo>
                  <a:cubicBezTo>
                    <a:pt x="19658" y="6567"/>
                    <a:pt x="19416" y="6567"/>
                    <a:pt x="18930" y="6975"/>
                  </a:cubicBezTo>
                  <a:cubicBezTo>
                    <a:pt x="18688" y="6975"/>
                    <a:pt x="18445" y="5752"/>
                    <a:pt x="18202" y="5752"/>
                  </a:cubicBezTo>
                  <a:cubicBezTo>
                    <a:pt x="17960" y="5345"/>
                    <a:pt x="17717" y="6160"/>
                    <a:pt x="17474" y="6567"/>
                  </a:cubicBezTo>
                  <a:cubicBezTo>
                    <a:pt x="17231" y="6567"/>
                    <a:pt x="16989" y="5345"/>
                    <a:pt x="16746" y="5345"/>
                  </a:cubicBezTo>
                  <a:cubicBezTo>
                    <a:pt x="16503" y="5345"/>
                    <a:pt x="15775" y="5752"/>
                    <a:pt x="15775" y="5345"/>
                  </a:cubicBezTo>
                  <a:cubicBezTo>
                    <a:pt x="15775" y="4937"/>
                    <a:pt x="15775" y="4122"/>
                    <a:pt x="15533" y="3714"/>
                  </a:cubicBezTo>
                  <a:cubicBezTo>
                    <a:pt x="15290" y="3307"/>
                    <a:pt x="14804" y="3714"/>
                    <a:pt x="14562" y="3307"/>
                  </a:cubicBezTo>
                  <a:cubicBezTo>
                    <a:pt x="14319" y="2899"/>
                    <a:pt x="14076" y="2084"/>
                    <a:pt x="14562" y="1677"/>
                  </a:cubicBezTo>
                  <a:cubicBezTo>
                    <a:pt x="14804" y="1677"/>
                    <a:pt x="14319" y="454"/>
                    <a:pt x="14076" y="454"/>
                  </a:cubicBezTo>
                  <a:cubicBezTo>
                    <a:pt x="13834" y="47"/>
                    <a:pt x="13106" y="454"/>
                    <a:pt x="12863" y="47"/>
                  </a:cubicBezTo>
                  <a:cubicBezTo>
                    <a:pt x="12135" y="-361"/>
                    <a:pt x="12135" y="2084"/>
                    <a:pt x="11407" y="454"/>
                  </a:cubicBezTo>
                  <a:cubicBezTo>
                    <a:pt x="11164" y="454"/>
                    <a:pt x="10679" y="862"/>
                    <a:pt x="10436" y="862"/>
                  </a:cubicBezTo>
                  <a:cubicBezTo>
                    <a:pt x="9951" y="1269"/>
                    <a:pt x="10193" y="3307"/>
                    <a:pt x="9951" y="3307"/>
                  </a:cubicBezTo>
                  <a:cubicBezTo>
                    <a:pt x="9708" y="3307"/>
                    <a:pt x="9465" y="2492"/>
                    <a:pt x="9222" y="2492"/>
                  </a:cubicBezTo>
                  <a:cubicBezTo>
                    <a:pt x="9222" y="2492"/>
                    <a:pt x="8980" y="2899"/>
                    <a:pt x="8737" y="2899"/>
                  </a:cubicBezTo>
                  <a:cubicBezTo>
                    <a:pt x="8494" y="2899"/>
                    <a:pt x="8252" y="2492"/>
                    <a:pt x="8252" y="2084"/>
                  </a:cubicBezTo>
                  <a:cubicBezTo>
                    <a:pt x="8252" y="1677"/>
                    <a:pt x="7766" y="2492"/>
                    <a:pt x="7524" y="2492"/>
                  </a:cubicBezTo>
                  <a:cubicBezTo>
                    <a:pt x="7281" y="2492"/>
                    <a:pt x="7281" y="2084"/>
                    <a:pt x="7038" y="2084"/>
                  </a:cubicBezTo>
                  <a:cubicBezTo>
                    <a:pt x="6796" y="2084"/>
                    <a:pt x="6796" y="2492"/>
                    <a:pt x="6796" y="2899"/>
                  </a:cubicBezTo>
                  <a:cubicBezTo>
                    <a:pt x="6796" y="2899"/>
                    <a:pt x="5097" y="1677"/>
                    <a:pt x="5097" y="1677"/>
                  </a:cubicBezTo>
                  <a:cubicBezTo>
                    <a:pt x="4369" y="1269"/>
                    <a:pt x="3640" y="1269"/>
                    <a:pt x="2912" y="1269"/>
                  </a:cubicBezTo>
                  <a:cubicBezTo>
                    <a:pt x="2427" y="1269"/>
                    <a:pt x="2184" y="2084"/>
                    <a:pt x="1456" y="2084"/>
                  </a:cubicBezTo>
                  <a:cubicBezTo>
                    <a:pt x="1456" y="3307"/>
                    <a:pt x="2184" y="3307"/>
                    <a:pt x="2184" y="4122"/>
                  </a:cubicBezTo>
                  <a:cubicBezTo>
                    <a:pt x="2184" y="4530"/>
                    <a:pt x="2427" y="4937"/>
                    <a:pt x="2427" y="5345"/>
                  </a:cubicBezTo>
                  <a:cubicBezTo>
                    <a:pt x="2184" y="5752"/>
                    <a:pt x="1456" y="5752"/>
                    <a:pt x="1213" y="6160"/>
                  </a:cubicBezTo>
                  <a:cubicBezTo>
                    <a:pt x="485" y="6975"/>
                    <a:pt x="728" y="7790"/>
                    <a:pt x="485" y="9013"/>
                  </a:cubicBezTo>
                  <a:cubicBezTo>
                    <a:pt x="485" y="9828"/>
                    <a:pt x="243" y="10235"/>
                    <a:pt x="0" y="1064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5" name="Shape 1550">
              <a:extLst>
                <a:ext uri="{FF2B5EF4-FFF2-40B4-BE49-F238E27FC236}">
                  <a16:creationId xmlns:a16="http://schemas.microsoft.com/office/drawing/2014/main" xmlns="" id="{8538E27B-74D0-42FD-86DC-1C9B09AC30BC}"/>
                </a:ext>
              </a:extLst>
            </p:cNvPr>
            <p:cNvSpPr/>
            <p:nvPr/>
          </p:nvSpPr>
          <p:spPr>
            <a:xfrm>
              <a:off x="6064158" y="1966991"/>
              <a:ext cx="183433" cy="7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4" h="20506" extrusionOk="0">
                  <a:moveTo>
                    <a:pt x="20034" y="7200"/>
                  </a:moveTo>
                  <a:cubicBezTo>
                    <a:pt x="17874" y="3600"/>
                    <a:pt x="17154" y="0"/>
                    <a:pt x="14274" y="0"/>
                  </a:cubicBezTo>
                  <a:cubicBezTo>
                    <a:pt x="12834" y="0"/>
                    <a:pt x="12114" y="0"/>
                    <a:pt x="10674" y="0"/>
                  </a:cubicBezTo>
                  <a:cubicBezTo>
                    <a:pt x="9234" y="0"/>
                    <a:pt x="9234" y="1800"/>
                    <a:pt x="8514" y="1800"/>
                  </a:cubicBezTo>
                  <a:cubicBezTo>
                    <a:pt x="7794" y="1800"/>
                    <a:pt x="7074" y="0"/>
                    <a:pt x="6354" y="0"/>
                  </a:cubicBezTo>
                  <a:cubicBezTo>
                    <a:pt x="5634" y="1800"/>
                    <a:pt x="4914" y="3600"/>
                    <a:pt x="4194" y="5400"/>
                  </a:cubicBezTo>
                  <a:cubicBezTo>
                    <a:pt x="2754" y="9000"/>
                    <a:pt x="-1566" y="7200"/>
                    <a:pt x="594" y="16200"/>
                  </a:cubicBezTo>
                  <a:cubicBezTo>
                    <a:pt x="1314" y="19800"/>
                    <a:pt x="4194" y="21600"/>
                    <a:pt x="6354" y="19800"/>
                  </a:cubicBezTo>
                  <a:cubicBezTo>
                    <a:pt x="7074" y="19800"/>
                    <a:pt x="7074" y="16200"/>
                    <a:pt x="7794" y="16200"/>
                  </a:cubicBezTo>
                  <a:cubicBezTo>
                    <a:pt x="9234" y="16200"/>
                    <a:pt x="10674" y="16200"/>
                    <a:pt x="11394" y="16200"/>
                  </a:cubicBezTo>
                  <a:cubicBezTo>
                    <a:pt x="12114" y="16200"/>
                    <a:pt x="12114" y="12600"/>
                    <a:pt x="12114" y="10800"/>
                  </a:cubicBezTo>
                  <a:cubicBezTo>
                    <a:pt x="12834" y="9000"/>
                    <a:pt x="14994" y="12600"/>
                    <a:pt x="15714" y="12600"/>
                  </a:cubicBezTo>
                  <a:cubicBezTo>
                    <a:pt x="16434" y="12600"/>
                    <a:pt x="17874" y="12600"/>
                    <a:pt x="18594" y="12600"/>
                  </a:cubicBezTo>
                  <a:cubicBezTo>
                    <a:pt x="19314" y="12600"/>
                    <a:pt x="19314" y="9000"/>
                    <a:pt x="20034" y="7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6" name="Shape 1551">
              <a:extLst>
                <a:ext uri="{FF2B5EF4-FFF2-40B4-BE49-F238E27FC236}">
                  <a16:creationId xmlns:a16="http://schemas.microsoft.com/office/drawing/2014/main" xmlns="" id="{8CD62A9B-8B97-4938-9663-7DD543C92C70}"/>
                </a:ext>
              </a:extLst>
            </p:cNvPr>
            <p:cNvSpPr/>
            <p:nvPr/>
          </p:nvSpPr>
          <p:spPr>
            <a:xfrm>
              <a:off x="6270082" y="1670257"/>
              <a:ext cx="301875" cy="222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0716" extrusionOk="0">
                  <a:moveTo>
                    <a:pt x="4897" y="17897"/>
                  </a:moveTo>
                  <a:cubicBezTo>
                    <a:pt x="6276" y="17897"/>
                    <a:pt x="7195" y="18514"/>
                    <a:pt x="8114" y="18514"/>
                  </a:cubicBezTo>
                  <a:cubicBezTo>
                    <a:pt x="8114" y="18514"/>
                    <a:pt x="10412" y="20366"/>
                    <a:pt x="10412" y="20366"/>
                  </a:cubicBezTo>
                  <a:cubicBezTo>
                    <a:pt x="10412" y="19749"/>
                    <a:pt x="10872" y="17897"/>
                    <a:pt x="11331" y="19131"/>
                  </a:cubicBezTo>
                  <a:cubicBezTo>
                    <a:pt x="12251" y="20983"/>
                    <a:pt x="12710" y="17897"/>
                    <a:pt x="13170" y="19749"/>
                  </a:cubicBezTo>
                  <a:cubicBezTo>
                    <a:pt x="13629" y="20983"/>
                    <a:pt x="14548" y="19749"/>
                    <a:pt x="15008" y="19749"/>
                  </a:cubicBezTo>
                  <a:cubicBezTo>
                    <a:pt x="15468" y="19131"/>
                    <a:pt x="16387" y="21600"/>
                    <a:pt x="16387" y="20366"/>
                  </a:cubicBezTo>
                  <a:cubicBezTo>
                    <a:pt x="16846" y="19131"/>
                    <a:pt x="16387" y="17897"/>
                    <a:pt x="17306" y="17280"/>
                  </a:cubicBezTo>
                  <a:cubicBezTo>
                    <a:pt x="17765" y="17280"/>
                    <a:pt x="18685" y="16663"/>
                    <a:pt x="19144" y="16663"/>
                  </a:cubicBezTo>
                  <a:cubicBezTo>
                    <a:pt x="18685" y="16046"/>
                    <a:pt x="18225" y="14811"/>
                    <a:pt x="18225" y="13577"/>
                  </a:cubicBezTo>
                  <a:cubicBezTo>
                    <a:pt x="18225" y="12343"/>
                    <a:pt x="19144" y="13577"/>
                    <a:pt x="20063" y="12960"/>
                  </a:cubicBezTo>
                  <a:cubicBezTo>
                    <a:pt x="20982" y="12960"/>
                    <a:pt x="21442" y="11726"/>
                    <a:pt x="20523" y="10491"/>
                  </a:cubicBezTo>
                  <a:cubicBezTo>
                    <a:pt x="20063" y="9874"/>
                    <a:pt x="19604" y="10491"/>
                    <a:pt x="19144" y="9257"/>
                  </a:cubicBezTo>
                  <a:cubicBezTo>
                    <a:pt x="18685" y="8640"/>
                    <a:pt x="18225" y="8023"/>
                    <a:pt x="17765" y="6789"/>
                  </a:cubicBezTo>
                  <a:cubicBezTo>
                    <a:pt x="17306" y="6171"/>
                    <a:pt x="17306" y="4937"/>
                    <a:pt x="17306" y="3703"/>
                  </a:cubicBezTo>
                  <a:cubicBezTo>
                    <a:pt x="17765" y="2469"/>
                    <a:pt x="16387" y="1234"/>
                    <a:pt x="15927" y="1234"/>
                  </a:cubicBezTo>
                  <a:cubicBezTo>
                    <a:pt x="15468" y="617"/>
                    <a:pt x="15468" y="1234"/>
                    <a:pt x="15008" y="1234"/>
                  </a:cubicBezTo>
                  <a:cubicBezTo>
                    <a:pt x="14089" y="1851"/>
                    <a:pt x="14089" y="1234"/>
                    <a:pt x="13629" y="617"/>
                  </a:cubicBezTo>
                  <a:cubicBezTo>
                    <a:pt x="13170" y="0"/>
                    <a:pt x="13170" y="1234"/>
                    <a:pt x="12710" y="1234"/>
                  </a:cubicBezTo>
                  <a:cubicBezTo>
                    <a:pt x="12251" y="1234"/>
                    <a:pt x="11331" y="0"/>
                    <a:pt x="11331" y="0"/>
                  </a:cubicBezTo>
                  <a:cubicBezTo>
                    <a:pt x="10412" y="0"/>
                    <a:pt x="10412" y="1234"/>
                    <a:pt x="9953" y="1234"/>
                  </a:cubicBezTo>
                  <a:cubicBezTo>
                    <a:pt x="9033" y="1851"/>
                    <a:pt x="8574" y="1851"/>
                    <a:pt x="7655" y="1851"/>
                  </a:cubicBezTo>
                  <a:cubicBezTo>
                    <a:pt x="7195" y="2469"/>
                    <a:pt x="7655" y="3703"/>
                    <a:pt x="7655" y="3703"/>
                  </a:cubicBezTo>
                  <a:cubicBezTo>
                    <a:pt x="7195" y="4937"/>
                    <a:pt x="5816" y="4320"/>
                    <a:pt x="5816" y="5554"/>
                  </a:cubicBezTo>
                  <a:cubicBezTo>
                    <a:pt x="5357" y="6171"/>
                    <a:pt x="5357" y="6789"/>
                    <a:pt x="5357" y="8023"/>
                  </a:cubicBezTo>
                  <a:cubicBezTo>
                    <a:pt x="5357" y="8640"/>
                    <a:pt x="3978" y="8640"/>
                    <a:pt x="3519" y="8640"/>
                  </a:cubicBezTo>
                  <a:cubicBezTo>
                    <a:pt x="2140" y="9257"/>
                    <a:pt x="1680" y="9874"/>
                    <a:pt x="302" y="9874"/>
                  </a:cubicBezTo>
                  <a:cubicBezTo>
                    <a:pt x="761" y="11726"/>
                    <a:pt x="2140" y="12960"/>
                    <a:pt x="761" y="14811"/>
                  </a:cubicBezTo>
                  <a:cubicBezTo>
                    <a:pt x="-158" y="15429"/>
                    <a:pt x="-158" y="16046"/>
                    <a:pt x="302" y="16663"/>
                  </a:cubicBezTo>
                  <a:cubicBezTo>
                    <a:pt x="1221" y="17280"/>
                    <a:pt x="302" y="18514"/>
                    <a:pt x="302" y="19131"/>
                  </a:cubicBezTo>
                  <a:cubicBezTo>
                    <a:pt x="1221" y="19131"/>
                    <a:pt x="1680" y="19131"/>
                    <a:pt x="2140" y="18514"/>
                  </a:cubicBezTo>
                  <a:cubicBezTo>
                    <a:pt x="3059" y="17897"/>
                    <a:pt x="4438" y="17897"/>
                    <a:pt x="4897" y="1789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7" name="Shape 1552">
              <a:extLst>
                <a:ext uri="{FF2B5EF4-FFF2-40B4-BE49-F238E27FC236}">
                  <a16:creationId xmlns:a16="http://schemas.microsoft.com/office/drawing/2014/main" xmlns="" id="{88C6213F-03E2-449B-BC37-0D4ACFCAF4BB}"/>
                </a:ext>
              </a:extLst>
            </p:cNvPr>
            <p:cNvSpPr/>
            <p:nvPr/>
          </p:nvSpPr>
          <p:spPr>
            <a:xfrm>
              <a:off x="6195900" y="1660450"/>
              <a:ext cx="185037" cy="117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0160" extrusionOk="0">
                  <a:moveTo>
                    <a:pt x="11917" y="19831"/>
                  </a:moveTo>
                  <a:cubicBezTo>
                    <a:pt x="13407" y="17557"/>
                    <a:pt x="15641" y="17557"/>
                    <a:pt x="17131" y="16421"/>
                  </a:cubicBezTo>
                  <a:cubicBezTo>
                    <a:pt x="17131" y="15284"/>
                    <a:pt x="17131" y="14147"/>
                    <a:pt x="17131" y="13010"/>
                  </a:cubicBezTo>
                  <a:cubicBezTo>
                    <a:pt x="17876" y="10736"/>
                    <a:pt x="18621" y="10736"/>
                    <a:pt x="20110" y="9600"/>
                  </a:cubicBezTo>
                  <a:cubicBezTo>
                    <a:pt x="21600" y="8463"/>
                    <a:pt x="20855" y="5052"/>
                    <a:pt x="19366" y="3915"/>
                  </a:cubicBezTo>
                  <a:cubicBezTo>
                    <a:pt x="17876" y="2779"/>
                    <a:pt x="16386" y="1642"/>
                    <a:pt x="14152" y="505"/>
                  </a:cubicBezTo>
                  <a:cubicBezTo>
                    <a:pt x="12662" y="-632"/>
                    <a:pt x="9683" y="505"/>
                    <a:pt x="7448" y="505"/>
                  </a:cubicBezTo>
                  <a:cubicBezTo>
                    <a:pt x="5959" y="505"/>
                    <a:pt x="0" y="-632"/>
                    <a:pt x="0" y="3915"/>
                  </a:cubicBezTo>
                  <a:cubicBezTo>
                    <a:pt x="0" y="3915"/>
                    <a:pt x="745" y="5052"/>
                    <a:pt x="745" y="6189"/>
                  </a:cubicBezTo>
                  <a:cubicBezTo>
                    <a:pt x="1490" y="7326"/>
                    <a:pt x="745" y="8463"/>
                    <a:pt x="1490" y="9600"/>
                  </a:cubicBezTo>
                  <a:cubicBezTo>
                    <a:pt x="2234" y="9600"/>
                    <a:pt x="2979" y="11873"/>
                    <a:pt x="3724" y="10736"/>
                  </a:cubicBezTo>
                  <a:cubicBezTo>
                    <a:pt x="5214" y="10736"/>
                    <a:pt x="6703" y="9600"/>
                    <a:pt x="6703" y="11873"/>
                  </a:cubicBezTo>
                  <a:cubicBezTo>
                    <a:pt x="6703" y="13010"/>
                    <a:pt x="6703" y="15284"/>
                    <a:pt x="5959" y="16421"/>
                  </a:cubicBezTo>
                  <a:cubicBezTo>
                    <a:pt x="8193" y="16421"/>
                    <a:pt x="8193" y="16421"/>
                    <a:pt x="8938" y="19831"/>
                  </a:cubicBezTo>
                  <a:cubicBezTo>
                    <a:pt x="9683" y="19831"/>
                    <a:pt x="11917" y="19831"/>
                    <a:pt x="11917" y="19831"/>
                  </a:cubicBezTo>
                  <a:cubicBezTo>
                    <a:pt x="12662" y="18694"/>
                    <a:pt x="11172" y="20968"/>
                    <a:pt x="11917" y="1983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8" name="Shape 1553">
              <a:extLst>
                <a:ext uri="{FF2B5EF4-FFF2-40B4-BE49-F238E27FC236}">
                  <a16:creationId xmlns:a16="http://schemas.microsoft.com/office/drawing/2014/main" xmlns="" id="{855F3231-498D-49F7-97A0-009F6BF164D3}"/>
                </a:ext>
              </a:extLst>
            </p:cNvPr>
            <p:cNvSpPr/>
            <p:nvPr/>
          </p:nvSpPr>
          <p:spPr>
            <a:xfrm>
              <a:off x="6195900" y="1582112"/>
              <a:ext cx="235980" cy="110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98" extrusionOk="0">
                  <a:moveTo>
                    <a:pt x="6600" y="14871"/>
                  </a:moveTo>
                  <a:cubicBezTo>
                    <a:pt x="8400" y="14871"/>
                    <a:pt x="9600" y="13671"/>
                    <a:pt x="11400" y="13671"/>
                  </a:cubicBezTo>
                  <a:cubicBezTo>
                    <a:pt x="12000" y="13671"/>
                    <a:pt x="14400" y="16071"/>
                    <a:pt x="15000" y="17271"/>
                  </a:cubicBezTo>
                  <a:cubicBezTo>
                    <a:pt x="15600" y="18471"/>
                    <a:pt x="16200" y="20871"/>
                    <a:pt x="17400" y="19671"/>
                  </a:cubicBezTo>
                  <a:cubicBezTo>
                    <a:pt x="18000" y="19671"/>
                    <a:pt x="18600" y="18471"/>
                    <a:pt x="19800" y="18471"/>
                  </a:cubicBezTo>
                  <a:cubicBezTo>
                    <a:pt x="20400" y="18471"/>
                    <a:pt x="20400" y="16071"/>
                    <a:pt x="21600" y="16071"/>
                  </a:cubicBezTo>
                  <a:cubicBezTo>
                    <a:pt x="21000" y="13671"/>
                    <a:pt x="19800" y="10071"/>
                    <a:pt x="20400" y="8871"/>
                  </a:cubicBezTo>
                  <a:cubicBezTo>
                    <a:pt x="21000" y="6471"/>
                    <a:pt x="19200" y="4071"/>
                    <a:pt x="18600" y="4071"/>
                  </a:cubicBezTo>
                  <a:cubicBezTo>
                    <a:pt x="17400" y="2871"/>
                    <a:pt x="16200" y="5271"/>
                    <a:pt x="15000" y="2871"/>
                  </a:cubicBezTo>
                  <a:cubicBezTo>
                    <a:pt x="13200" y="471"/>
                    <a:pt x="12600" y="-729"/>
                    <a:pt x="10800" y="471"/>
                  </a:cubicBezTo>
                  <a:cubicBezTo>
                    <a:pt x="9600" y="1671"/>
                    <a:pt x="10200" y="2871"/>
                    <a:pt x="10200" y="5271"/>
                  </a:cubicBezTo>
                  <a:cubicBezTo>
                    <a:pt x="9600" y="6471"/>
                    <a:pt x="9600" y="7671"/>
                    <a:pt x="9000" y="7671"/>
                  </a:cubicBezTo>
                  <a:cubicBezTo>
                    <a:pt x="7200" y="10071"/>
                    <a:pt x="6000" y="5271"/>
                    <a:pt x="4800" y="4071"/>
                  </a:cubicBezTo>
                  <a:cubicBezTo>
                    <a:pt x="1800" y="-729"/>
                    <a:pt x="0" y="12471"/>
                    <a:pt x="0" y="17271"/>
                  </a:cubicBezTo>
                  <a:cubicBezTo>
                    <a:pt x="2400" y="14871"/>
                    <a:pt x="4200" y="14871"/>
                    <a:pt x="6600" y="148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9" name="Shape 1554">
              <a:extLst>
                <a:ext uri="{FF2B5EF4-FFF2-40B4-BE49-F238E27FC236}">
                  <a16:creationId xmlns:a16="http://schemas.microsoft.com/office/drawing/2014/main" xmlns="" id="{7C9DF1BD-B023-4302-BD8B-A6DD12DD91D0}"/>
                </a:ext>
              </a:extLst>
            </p:cNvPr>
            <p:cNvSpPr/>
            <p:nvPr/>
          </p:nvSpPr>
          <p:spPr>
            <a:xfrm>
              <a:off x="6267817" y="1506155"/>
              <a:ext cx="157321" cy="9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21600"/>
                  </a:moveTo>
                  <a:cubicBezTo>
                    <a:pt x="15300" y="21600"/>
                    <a:pt x="17100" y="21600"/>
                    <a:pt x="18000" y="21600"/>
                  </a:cubicBezTo>
                  <a:cubicBezTo>
                    <a:pt x="18000" y="20160"/>
                    <a:pt x="19800" y="20160"/>
                    <a:pt x="19800" y="18720"/>
                  </a:cubicBezTo>
                  <a:cubicBezTo>
                    <a:pt x="19800" y="17280"/>
                    <a:pt x="19800" y="15840"/>
                    <a:pt x="19800" y="14400"/>
                  </a:cubicBezTo>
                  <a:cubicBezTo>
                    <a:pt x="18900" y="11520"/>
                    <a:pt x="18000" y="10080"/>
                    <a:pt x="18900" y="7200"/>
                  </a:cubicBezTo>
                  <a:cubicBezTo>
                    <a:pt x="20700" y="5760"/>
                    <a:pt x="21600" y="2880"/>
                    <a:pt x="21600" y="0"/>
                  </a:cubicBezTo>
                  <a:cubicBezTo>
                    <a:pt x="19800" y="4320"/>
                    <a:pt x="13500" y="0"/>
                    <a:pt x="10800" y="0"/>
                  </a:cubicBezTo>
                  <a:cubicBezTo>
                    <a:pt x="9000" y="0"/>
                    <a:pt x="7200" y="0"/>
                    <a:pt x="5400" y="1440"/>
                  </a:cubicBezTo>
                  <a:cubicBezTo>
                    <a:pt x="4500" y="1440"/>
                    <a:pt x="0" y="7200"/>
                    <a:pt x="0" y="7200"/>
                  </a:cubicBezTo>
                  <a:cubicBezTo>
                    <a:pt x="0" y="8640"/>
                    <a:pt x="2700" y="7200"/>
                    <a:pt x="1800" y="8640"/>
                  </a:cubicBezTo>
                  <a:cubicBezTo>
                    <a:pt x="1800" y="10080"/>
                    <a:pt x="1800" y="10080"/>
                    <a:pt x="1800" y="11520"/>
                  </a:cubicBezTo>
                  <a:cubicBezTo>
                    <a:pt x="2700" y="14400"/>
                    <a:pt x="6300" y="12960"/>
                    <a:pt x="6300" y="12960"/>
                  </a:cubicBezTo>
                  <a:cubicBezTo>
                    <a:pt x="6300" y="14400"/>
                    <a:pt x="5400" y="17280"/>
                    <a:pt x="5400" y="18720"/>
                  </a:cubicBezTo>
                  <a:cubicBezTo>
                    <a:pt x="6300" y="17280"/>
                    <a:pt x="8100" y="15840"/>
                    <a:pt x="9900" y="17280"/>
                  </a:cubicBezTo>
                  <a:cubicBezTo>
                    <a:pt x="11700" y="18720"/>
                    <a:pt x="12600" y="21600"/>
                    <a:pt x="1440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0" name="Shape 1555">
              <a:extLst>
                <a:ext uri="{FF2B5EF4-FFF2-40B4-BE49-F238E27FC236}">
                  <a16:creationId xmlns:a16="http://schemas.microsoft.com/office/drawing/2014/main" xmlns="" id="{95159AF5-1AE6-4ABF-B57C-40603FAC1B18}"/>
                </a:ext>
              </a:extLst>
            </p:cNvPr>
            <p:cNvSpPr/>
            <p:nvPr/>
          </p:nvSpPr>
          <p:spPr>
            <a:xfrm>
              <a:off x="6148706" y="1710722"/>
              <a:ext cx="105630" cy="45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0" extrusionOk="0">
                  <a:moveTo>
                    <a:pt x="21600" y="10800"/>
                  </a:moveTo>
                  <a:cubicBezTo>
                    <a:pt x="21600" y="2700"/>
                    <a:pt x="18900" y="5400"/>
                    <a:pt x="16200" y="5400"/>
                  </a:cubicBezTo>
                  <a:cubicBezTo>
                    <a:pt x="14850" y="8100"/>
                    <a:pt x="13500" y="2700"/>
                    <a:pt x="10800" y="0"/>
                  </a:cubicBezTo>
                  <a:cubicBezTo>
                    <a:pt x="10800" y="2700"/>
                    <a:pt x="10800" y="5400"/>
                    <a:pt x="9450" y="8100"/>
                  </a:cubicBezTo>
                  <a:cubicBezTo>
                    <a:pt x="8100" y="8100"/>
                    <a:pt x="9450" y="2700"/>
                    <a:pt x="6750" y="5400"/>
                  </a:cubicBezTo>
                  <a:cubicBezTo>
                    <a:pt x="5400" y="5400"/>
                    <a:pt x="2700" y="5400"/>
                    <a:pt x="2700" y="8100"/>
                  </a:cubicBezTo>
                  <a:cubicBezTo>
                    <a:pt x="1350" y="13500"/>
                    <a:pt x="2700" y="16200"/>
                    <a:pt x="0" y="13500"/>
                  </a:cubicBezTo>
                  <a:cubicBezTo>
                    <a:pt x="0" y="13500"/>
                    <a:pt x="0" y="13500"/>
                    <a:pt x="0" y="16200"/>
                  </a:cubicBezTo>
                  <a:cubicBezTo>
                    <a:pt x="0" y="16200"/>
                    <a:pt x="1350" y="16200"/>
                    <a:pt x="2700" y="16200"/>
                  </a:cubicBezTo>
                  <a:cubicBezTo>
                    <a:pt x="5400" y="18900"/>
                    <a:pt x="8100" y="18900"/>
                    <a:pt x="10800" y="18900"/>
                  </a:cubicBezTo>
                  <a:cubicBezTo>
                    <a:pt x="13500" y="18900"/>
                    <a:pt x="21600" y="21600"/>
                    <a:pt x="21600" y="10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1" name="Shape 1556">
              <a:extLst>
                <a:ext uri="{FF2B5EF4-FFF2-40B4-BE49-F238E27FC236}">
                  <a16:creationId xmlns:a16="http://schemas.microsoft.com/office/drawing/2014/main" xmlns="" id="{1510B9DA-2F67-4111-8E3E-D7682C45EA44}"/>
                </a:ext>
              </a:extLst>
            </p:cNvPr>
            <p:cNvSpPr/>
            <p:nvPr/>
          </p:nvSpPr>
          <p:spPr>
            <a:xfrm>
              <a:off x="5984644" y="1731921"/>
              <a:ext cx="314637" cy="26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1" extrusionOk="0">
                  <a:moveTo>
                    <a:pt x="450" y="5568"/>
                  </a:moveTo>
                  <a:cubicBezTo>
                    <a:pt x="450" y="6083"/>
                    <a:pt x="0" y="7111"/>
                    <a:pt x="0" y="7626"/>
                  </a:cubicBezTo>
                  <a:cubicBezTo>
                    <a:pt x="450" y="8140"/>
                    <a:pt x="900" y="9168"/>
                    <a:pt x="900" y="9683"/>
                  </a:cubicBezTo>
                  <a:cubicBezTo>
                    <a:pt x="900" y="10711"/>
                    <a:pt x="1350" y="12254"/>
                    <a:pt x="1800" y="13283"/>
                  </a:cubicBezTo>
                  <a:cubicBezTo>
                    <a:pt x="2250" y="14826"/>
                    <a:pt x="3600" y="14311"/>
                    <a:pt x="4050" y="15340"/>
                  </a:cubicBezTo>
                  <a:cubicBezTo>
                    <a:pt x="4050" y="15340"/>
                    <a:pt x="4050" y="16368"/>
                    <a:pt x="4500" y="16368"/>
                  </a:cubicBezTo>
                  <a:cubicBezTo>
                    <a:pt x="4950" y="16883"/>
                    <a:pt x="5400" y="15854"/>
                    <a:pt x="5850" y="15854"/>
                  </a:cubicBezTo>
                  <a:cubicBezTo>
                    <a:pt x="6750" y="15340"/>
                    <a:pt x="8550" y="17397"/>
                    <a:pt x="9450" y="17911"/>
                  </a:cubicBezTo>
                  <a:cubicBezTo>
                    <a:pt x="9900" y="18426"/>
                    <a:pt x="10350" y="19454"/>
                    <a:pt x="11250" y="18426"/>
                  </a:cubicBezTo>
                  <a:cubicBezTo>
                    <a:pt x="11700" y="17911"/>
                    <a:pt x="13950" y="18426"/>
                    <a:pt x="14850" y="18426"/>
                  </a:cubicBezTo>
                  <a:cubicBezTo>
                    <a:pt x="16200" y="18426"/>
                    <a:pt x="16650" y="19454"/>
                    <a:pt x="17550" y="20483"/>
                  </a:cubicBezTo>
                  <a:cubicBezTo>
                    <a:pt x="18000" y="20997"/>
                    <a:pt x="18000" y="17911"/>
                    <a:pt x="18450" y="17397"/>
                  </a:cubicBezTo>
                  <a:cubicBezTo>
                    <a:pt x="18900" y="16883"/>
                    <a:pt x="19350" y="16368"/>
                    <a:pt x="19800" y="15854"/>
                  </a:cubicBezTo>
                  <a:cubicBezTo>
                    <a:pt x="20250" y="15854"/>
                    <a:pt x="21600" y="15854"/>
                    <a:pt x="21600" y="15340"/>
                  </a:cubicBezTo>
                  <a:cubicBezTo>
                    <a:pt x="21150" y="13797"/>
                    <a:pt x="21150" y="13283"/>
                    <a:pt x="20250" y="12768"/>
                  </a:cubicBezTo>
                  <a:cubicBezTo>
                    <a:pt x="19350" y="11740"/>
                    <a:pt x="20700" y="10197"/>
                    <a:pt x="19800" y="9168"/>
                  </a:cubicBezTo>
                  <a:cubicBezTo>
                    <a:pt x="18900" y="8654"/>
                    <a:pt x="21150" y="6597"/>
                    <a:pt x="20700" y="5568"/>
                  </a:cubicBezTo>
                  <a:cubicBezTo>
                    <a:pt x="20250" y="4540"/>
                    <a:pt x="19800" y="4026"/>
                    <a:pt x="19800" y="2997"/>
                  </a:cubicBezTo>
                  <a:cubicBezTo>
                    <a:pt x="19800" y="2483"/>
                    <a:pt x="19800" y="1968"/>
                    <a:pt x="18900" y="1968"/>
                  </a:cubicBezTo>
                  <a:cubicBezTo>
                    <a:pt x="16650" y="940"/>
                    <a:pt x="13500" y="2483"/>
                    <a:pt x="11250" y="1454"/>
                  </a:cubicBezTo>
                  <a:cubicBezTo>
                    <a:pt x="11250" y="2997"/>
                    <a:pt x="9450" y="426"/>
                    <a:pt x="9000" y="426"/>
                  </a:cubicBezTo>
                  <a:cubicBezTo>
                    <a:pt x="7650" y="-603"/>
                    <a:pt x="6750" y="426"/>
                    <a:pt x="5850" y="1454"/>
                  </a:cubicBezTo>
                  <a:cubicBezTo>
                    <a:pt x="4500" y="1968"/>
                    <a:pt x="3600" y="2483"/>
                    <a:pt x="2700" y="2483"/>
                  </a:cubicBezTo>
                  <a:cubicBezTo>
                    <a:pt x="2250" y="2997"/>
                    <a:pt x="1350" y="2997"/>
                    <a:pt x="900" y="2997"/>
                  </a:cubicBezTo>
                  <a:cubicBezTo>
                    <a:pt x="450" y="3511"/>
                    <a:pt x="1350" y="4026"/>
                    <a:pt x="450" y="4026"/>
                  </a:cubicBezTo>
                  <a:cubicBezTo>
                    <a:pt x="450" y="4540"/>
                    <a:pt x="450" y="5054"/>
                    <a:pt x="450" y="5568"/>
                  </a:cubicBezTo>
                  <a:cubicBezTo>
                    <a:pt x="450" y="6597"/>
                    <a:pt x="450" y="5568"/>
                    <a:pt x="450" y="556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2" name="Shape 1557">
              <a:extLst>
                <a:ext uri="{FF2B5EF4-FFF2-40B4-BE49-F238E27FC236}">
                  <a16:creationId xmlns:a16="http://schemas.microsoft.com/office/drawing/2014/main" xmlns="" id="{E4D2C3CA-0D9B-4A68-B608-553BF33696A7}"/>
                </a:ext>
              </a:extLst>
            </p:cNvPr>
            <p:cNvSpPr/>
            <p:nvPr/>
          </p:nvSpPr>
          <p:spPr>
            <a:xfrm>
              <a:off x="6175672" y="2014201"/>
              <a:ext cx="303402" cy="197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9360"/>
                  </a:moveTo>
                  <a:cubicBezTo>
                    <a:pt x="18313" y="7200"/>
                    <a:pt x="16904" y="5760"/>
                    <a:pt x="16435" y="4320"/>
                  </a:cubicBezTo>
                  <a:cubicBezTo>
                    <a:pt x="15496" y="3600"/>
                    <a:pt x="15026" y="1440"/>
                    <a:pt x="15026" y="0"/>
                  </a:cubicBezTo>
                  <a:cubicBezTo>
                    <a:pt x="13617" y="720"/>
                    <a:pt x="12209" y="2880"/>
                    <a:pt x="10330" y="2880"/>
                  </a:cubicBezTo>
                  <a:cubicBezTo>
                    <a:pt x="9861" y="2880"/>
                    <a:pt x="8922" y="2160"/>
                    <a:pt x="8452" y="2160"/>
                  </a:cubicBezTo>
                  <a:cubicBezTo>
                    <a:pt x="7513" y="2160"/>
                    <a:pt x="6574" y="2160"/>
                    <a:pt x="5635" y="2160"/>
                  </a:cubicBezTo>
                  <a:cubicBezTo>
                    <a:pt x="5635" y="2160"/>
                    <a:pt x="4226" y="4320"/>
                    <a:pt x="3757" y="4320"/>
                  </a:cubicBezTo>
                  <a:cubicBezTo>
                    <a:pt x="3287" y="6480"/>
                    <a:pt x="2348" y="7920"/>
                    <a:pt x="1878" y="10080"/>
                  </a:cubicBezTo>
                  <a:cubicBezTo>
                    <a:pt x="1409" y="10080"/>
                    <a:pt x="470" y="10080"/>
                    <a:pt x="0" y="10800"/>
                  </a:cubicBezTo>
                  <a:cubicBezTo>
                    <a:pt x="0" y="11520"/>
                    <a:pt x="1409" y="12240"/>
                    <a:pt x="1409" y="12960"/>
                  </a:cubicBezTo>
                  <a:cubicBezTo>
                    <a:pt x="1409" y="14400"/>
                    <a:pt x="1878" y="14400"/>
                    <a:pt x="2348" y="15840"/>
                  </a:cubicBezTo>
                  <a:cubicBezTo>
                    <a:pt x="2348" y="17280"/>
                    <a:pt x="2817" y="17280"/>
                    <a:pt x="3757" y="17280"/>
                  </a:cubicBezTo>
                  <a:cubicBezTo>
                    <a:pt x="4226" y="17280"/>
                    <a:pt x="5165" y="17280"/>
                    <a:pt x="5165" y="18000"/>
                  </a:cubicBezTo>
                  <a:cubicBezTo>
                    <a:pt x="5165" y="18720"/>
                    <a:pt x="5165" y="19440"/>
                    <a:pt x="5165" y="20160"/>
                  </a:cubicBezTo>
                  <a:cubicBezTo>
                    <a:pt x="6104" y="21600"/>
                    <a:pt x="8452" y="21600"/>
                    <a:pt x="9861" y="21600"/>
                  </a:cubicBezTo>
                  <a:cubicBezTo>
                    <a:pt x="11270" y="21600"/>
                    <a:pt x="12209" y="21600"/>
                    <a:pt x="13148" y="20160"/>
                  </a:cubicBezTo>
                  <a:cubicBezTo>
                    <a:pt x="15026" y="18720"/>
                    <a:pt x="16904" y="20160"/>
                    <a:pt x="18783" y="21600"/>
                  </a:cubicBezTo>
                  <a:cubicBezTo>
                    <a:pt x="18783" y="20160"/>
                    <a:pt x="18783" y="18000"/>
                    <a:pt x="19252" y="16560"/>
                  </a:cubicBezTo>
                  <a:cubicBezTo>
                    <a:pt x="19722" y="15840"/>
                    <a:pt x="21130" y="17280"/>
                    <a:pt x="21600" y="14400"/>
                  </a:cubicBezTo>
                  <a:cubicBezTo>
                    <a:pt x="20191" y="12960"/>
                    <a:pt x="19722" y="14400"/>
                    <a:pt x="18313" y="14400"/>
                  </a:cubicBezTo>
                  <a:cubicBezTo>
                    <a:pt x="17374" y="13680"/>
                    <a:pt x="17374" y="10080"/>
                    <a:pt x="17843" y="9360"/>
                  </a:cubicBezTo>
                  <a:cubicBezTo>
                    <a:pt x="18313" y="7920"/>
                    <a:pt x="17374" y="10800"/>
                    <a:pt x="17843" y="93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3" name="Shape 1558">
              <a:extLst>
                <a:ext uri="{FF2B5EF4-FFF2-40B4-BE49-F238E27FC236}">
                  <a16:creationId xmlns:a16="http://schemas.microsoft.com/office/drawing/2014/main" xmlns="" id="{D30999AB-B50F-4327-AEFD-2876678C0A16}"/>
                </a:ext>
              </a:extLst>
            </p:cNvPr>
            <p:cNvSpPr/>
            <p:nvPr/>
          </p:nvSpPr>
          <p:spPr>
            <a:xfrm>
              <a:off x="6386929" y="2012735"/>
              <a:ext cx="99328" cy="12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2" h="20740" extrusionOk="0">
                  <a:moveTo>
                    <a:pt x="17788" y="9940"/>
                  </a:moveTo>
                  <a:cubicBezTo>
                    <a:pt x="15247" y="7780"/>
                    <a:pt x="13976" y="3460"/>
                    <a:pt x="11435" y="2380"/>
                  </a:cubicBezTo>
                  <a:cubicBezTo>
                    <a:pt x="10165" y="2380"/>
                    <a:pt x="0" y="-860"/>
                    <a:pt x="0" y="220"/>
                  </a:cubicBezTo>
                  <a:cubicBezTo>
                    <a:pt x="1271" y="4540"/>
                    <a:pt x="3812" y="6700"/>
                    <a:pt x="6353" y="9940"/>
                  </a:cubicBezTo>
                  <a:cubicBezTo>
                    <a:pt x="8894" y="13180"/>
                    <a:pt x="5082" y="17500"/>
                    <a:pt x="8894" y="20740"/>
                  </a:cubicBezTo>
                  <a:cubicBezTo>
                    <a:pt x="10165" y="19660"/>
                    <a:pt x="11435" y="16420"/>
                    <a:pt x="12706" y="14260"/>
                  </a:cubicBezTo>
                  <a:cubicBezTo>
                    <a:pt x="15247" y="13180"/>
                    <a:pt x="16518" y="14260"/>
                    <a:pt x="17788" y="14260"/>
                  </a:cubicBezTo>
                  <a:cubicBezTo>
                    <a:pt x="21600" y="14260"/>
                    <a:pt x="17788" y="9940"/>
                    <a:pt x="17788" y="9940"/>
                  </a:cubicBezTo>
                  <a:cubicBezTo>
                    <a:pt x="16518" y="8860"/>
                    <a:pt x="17788" y="9940"/>
                    <a:pt x="17788" y="99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4" name="Shape 1559">
              <a:extLst>
                <a:ext uri="{FF2B5EF4-FFF2-40B4-BE49-F238E27FC236}">
                  <a16:creationId xmlns:a16="http://schemas.microsoft.com/office/drawing/2014/main" xmlns="" id="{C7A07136-8EFC-4E90-9754-938C83C93E72}"/>
                </a:ext>
              </a:extLst>
            </p:cNvPr>
            <p:cNvSpPr/>
            <p:nvPr/>
          </p:nvSpPr>
          <p:spPr>
            <a:xfrm>
              <a:off x="6431877" y="2086135"/>
              <a:ext cx="65175" cy="60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40" extrusionOk="0">
                  <a:moveTo>
                    <a:pt x="15120" y="17280"/>
                  </a:moveTo>
                  <a:cubicBezTo>
                    <a:pt x="12960" y="15120"/>
                    <a:pt x="12960" y="15120"/>
                    <a:pt x="15120" y="12960"/>
                  </a:cubicBezTo>
                  <a:cubicBezTo>
                    <a:pt x="17280" y="10800"/>
                    <a:pt x="19440" y="8640"/>
                    <a:pt x="21600" y="6480"/>
                  </a:cubicBezTo>
                  <a:cubicBezTo>
                    <a:pt x="21600" y="6480"/>
                    <a:pt x="17280" y="2160"/>
                    <a:pt x="17280" y="0"/>
                  </a:cubicBezTo>
                  <a:cubicBezTo>
                    <a:pt x="17280" y="8640"/>
                    <a:pt x="6480" y="-2160"/>
                    <a:pt x="6480" y="6480"/>
                  </a:cubicBezTo>
                  <a:cubicBezTo>
                    <a:pt x="6480" y="10800"/>
                    <a:pt x="2160" y="15120"/>
                    <a:pt x="0" y="17280"/>
                  </a:cubicBezTo>
                  <a:cubicBezTo>
                    <a:pt x="0" y="19440"/>
                    <a:pt x="4320" y="17280"/>
                    <a:pt x="6480" y="17280"/>
                  </a:cubicBezTo>
                  <a:cubicBezTo>
                    <a:pt x="10800" y="17280"/>
                    <a:pt x="12960" y="17280"/>
                    <a:pt x="15120" y="19440"/>
                  </a:cubicBezTo>
                  <a:cubicBezTo>
                    <a:pt x="15120" y="19440"/>
                    <a:pt x="15120" y="17280"/>
                    <a:pt x="15120" y="17280"/>
                  </a:cubicBezTo>
                  <a:cubicBezTo>
                    <a:pt x="12960" y="15120"/>
                    <a:pt x="15120" y="17280"/>
                    <a:pt x="15120" y="17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5" name="Shape 1560">
              <a:extLst>
                <a:ext uri="{FF2B5EF4-FFF2-40B4-BE49-F238E27FC236}">
                  <a16:creationId xmlns:a16="http://schemas.microsoft.com/office/drawing/2014/main" xmlns="" id="{59FCD52A-2339-41B9-921B-37A0EE2D5363}"/>
                </a:ext>
              </a:extLst>
            </p:cNvPr>
            <p:cNvSpPr/>
            <p:nvPr/>
          </p:nvSpPr>
          <p:spPr>
            <a:xfrm>
              <a:off x="6239688" y="2185048"/>
              <a:ext cx="194448" cy="12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1" h="20781" extrusionOk="0">
                  <a:moveTo>
                    <a:pt x="10904" y="4547"/>
                  </a:moveTo>
                  <a:cubicBezTo>
                    <a:pt x="8204" y="4547"/>
                    <a:pt x="1454" y="6821"/>
                    <a:pt x="779" y="0"/>
                  </a:cubicBezTo>
                  <a:cubicBezTo>
                    <a:pt x="104" y="2274"/>
                    <a:pt x="-571" y="4547"/>
                    <a:pt x="779" y="5684"/>
                  </a:cubicBezTo>
                  <a:cubicBezTo>
                    <a:pt x="1454" y="6821"/>
                    <a:pt x="2129" y="7958"/>
                    <a:pt x="1454" y="9095"/>
                  </a:cubicBezTo>
                  <a:cubicBezTo>
                    <a:pt x="779" y="10232"/>
                    <a:pt x="104" y="10232"/>
                    <a:pt x="104" y="12505"/>
                  </a:cubicBezTo>
                  <a:cubicBezTo>
                    <a:pt x="779" y="14779"/>
                    <a:pt x="1454" y="15916"/>
                    <a:pt x="1454" y="19326"/>
                  </a:cubicBezTo>
                  <a:cubicBezTo>
                    <a:pt x="2804" y="19326"/>
                    <a:pt x="4154" y="19326"/>
                    <a:pt x="5504" y="19326"/>
                  </a:cubicBezTo>
                  <a:cubicBezTo>
                    <a:pt x="6854" y="19326"/>
                    <a:pt x="8879" y="21600"/>
                    <a:pt x="10229" y="20463"/>
                  </a:cubicBezTo>
                  <a:cubicBezTo>
                    <a:pt x="11579" y="20463"/>
                    <a:pt x="12929" y="18189"/>
                    <a:pt x="13604" y="17053"/>
                  </a:cubicBezTo>
                  <a:cubicBezTo>
                    <a:pt x="14954" y="14779"/>
                    <a:pt x="16304" y="15916"/>
                    <a:pt x="18329" y="15916"/>
                  </a:cubicBezTo>
                  <a:cubicBezTo>
                    <a:pt x="17654" y="13642"/>
                    <a:pt x="17654" y="12505"/>
                    <a:pt x="18329" y="9095"/>
                  </a:cubicBezTo>
                  <a:cubicBezTo>
                    <a:pt x="19004" y="6821"/>
                    <a:pt x="21029" y="4547"/>
                    <a:pt x="19004" y="3411"/>
                  </a:cubicBezTo>
                  <a:cubicBezTo>
                    <a:pt x="17654" y="2274"/>
                    <a:pt x="15629" y="1137"/>
                    <a:pt x="13604" y="2274"/>
                  </a:cubicBezTo>
                  <a:cubicBezTo>
                    <a:pt x="12254" y="2274"/>
                    <a:pt x="11579" y="4547"/>
                    <a:pt x="10904" y="454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6" name="Shape 1561">
              <a:extLst>
                <a:ext uri="{FF2B5EF4-FFF2-40B4-BE49-F238E27FC236}">
                  <a16:creationId xmlns:a16="http://schemas.microsoft.com/office/drawing/2014/main" xmlns="" id="{B648A4CE-EA4D-4100-AA9D-580AF52C896F}"/>
                </a:ext>
              </a:extLst>
            </p:cNvPr>
            <p:cNvSpPr/>
            <p:nvPr/>
          </p:nvSpPr>
          <p:spPr>
            <a:xfrm>
              <a:off x="6035639" y="2153576"/>
              <a:ext cx="109045" cy="9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4" h="21600" extrusionOk="0">
                  <a:moveTo>
                    <a:pt x="10903" y="0"/>
                  </a:moveTo>
                  <a:cubicBezTo>
                    <a:pt x="8503" y="0"/>
                    <a:pt x="-1097" y="0"/>
                    <a:pt x="103" y="2880"/>
                  </a:cubicBezTo>
                  <a:cubicBezTo>
                    <a:pt x="103" y="4320"/>
                    <a:pt x="2503" y="10080"/>
                    <a:pt x="3703" y="11520"/>
                  </a:cubicBezTo>
                  <a:cubicBezTo>
                    <a:pt x="6103" y="15840"/>
                    <a:pt x="10903" y="18720"/>
                    <a:pt x="14503" y="21600"/>
                  </a:cubicBezTo>
                  <a:cubicBezTo>
                    <a:pt x="14503" y="18720"/>
                    <a:pt x="14503" y="15840"/>
                    <a:pt x="16903" y="14400"/>
                  </a:cubicBezTo>
                  <a:cubicBezTo>
                    <a:pt x="19303" y="12960"/>
                    <a:pt x="20503" y="11520"/>
                    <a:pt x="19303" y="8640"/>
                  </a:cubicBezTo>
                  <a:cubicBezTo>
                    <a:pt x="19303" y="5760"/>
                    <a:pt x="19303" y="4320"/>
                    <a:pt x="18103" y="2880"/>
                  </a:cubicBezTo>
                  <a:cubicBezTo>
                    <a:pt x="15703" y="1440"/>
                    <a:pt x="13303" y="0"/>
                    <a:pt x="10903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7" name="Shape 1562">
              <a:extLst>
                <a:ext uri="{FF2B5EF4-FFF2-40B4-BE49-F238E27FC236}">
                  <a16:creationId xmlns:a16="http://schemas.microsoft.com/office/drawing/2014/main" xmlns="" id="{FC31D56A-1DE3-4C43-97D7-549B944B3297}"/>
                </a:ext>
              </a:extLst>
            </p:cNvPr>
            <p:cNvSpPr/>
            <p:nvPr/>
          </p:nvSpPr>
          <p:spPr>
            <a:xfrm>
              <a:off x="6114992" y="2111234"/>
              <a:ext cx="142193" cy="172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008" extrusionOk="0">
                  <a:moveTo>
                    <a:pt x="20618" y="14608"/>
                  </a:moveTo>
                  <a:cubicBezTo>
                    <a:pt x="21600" y="13808"/>
                    <a:pt x="20618" y="13808"/>
                    <a:pt x="19636" y="13008"/>
                  </a:cubicBezTo>
                  <a:cubicBezTo>
                    <a:pt x="18655" y="12208"/>
                    <a:pt x="18655" y="11408"/>
                    <a:pt x="18655" y="9808"/>
                  </a:cubicBezTo>
                  <a:cubicBezTo>
                    <a:pt x="20618" y="7408"/>
                    <a:pt x="17673" y="7408"/>
                    <a:pt x="14727" y="7408"/>
                  </a:cubicBezTo>
                  <a:cubicBezTo>
                    <a:pt x="13745" y="7408"/>
                    <a:pt x="13745" y="6608"/>
                    <a:pt x="13745" y="5808"/>
                  </a:cubicBezTo>
                  <a:cubicBezTo>
                    <a:pt x="12764" y="4208"/>
                    <a:pt x="11782" y="5008"/>
                    <a:pt x="11782" y="3408"/>
                  </a:cubicBezTo>
                  <a:cubicBezTo>
                    <a:pt x="10800" y="1008"/>
                    <a:pt x="8836" y="-592"/>
                    <a:pt x="4909" y="208"/>
                  </a:cubicBezTo>
                  <a:cubicBezTo>
                    <a:pt x="1964" y="1008"/>
                    <a:pt x="1964" y="1008"/>
                    <a:pt x="1964" y="2608"/>
                  </a:cubicBezTo>
                  <a:cubicBezTo>
                    <a:pt x="2945" y="5008"/>
                    <a:pt x="3927" y="7408"/>
                    <a:pt x="3927" y="10608"/>
                  </a:cubicBezTo>
                  <a:cubicBezTo>
                    <a:pt x="4909" y="13008"/>
                    <a:pt x="1964" y="12208"/>
                    <a:pt x="982" y="14608"/>
                  </a:cubicBezTo>
                  <a:cubicBezTo>
                    <a:pt x="0" y="15408"/>
                    <a:pt x="0" y="17008"/>
                    <a:pt x="0" y="17808"/>
                  </a:cubicBezTo>
                  <a:cubicBezTo>
                    <a:pt x="0" y="19408"/>
                    <a:pt x="2945" y="20208"/>
                    <a:pt x="3927" y="21008"/>
                  </a:cubicBezTo>
                  <a:cubicBezTo>
                    <a:pt x="3927" y="20208"/>
                    <a:pt x="3927" y="17808"/>
                    <a:pt x="5891" y="17808"/>
                  </a:cubicBezTo>
                  <a:cubicBezTo>
                    <a:pt x="7855" y="17808"/>
                    <a:pt x="8836" y="18608"/>
                    <a:pt x="9818" y="20208"/>
                  </a:cubicBezTo>
                  <a:cubicBezTo>
                    <a:pt x="10800" y="20208"/>
                    <a:pt x="17673" y="18608"/>
                    <a:pt x="19636" y="18608"/>
                  </a:cubicBezTo>
                  <a:cubicBezTo>
                    <a:pt x="17673" y="17008"/>
                    <a:pt x="19636" y="16208"/>
                    <a:pt x="20618" y="14608"/>
                  </a:cubicBezTo>
                  <a:cubicBezTo>
                    <a:pt x="21600" y="13808"/>
                    <a:pt x="19636" y="15408"/>
                    <a:pt x="20618" y="1460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8" name="Shape 1563">
              <a:extLst>
                <a:ext uri="{FF2B5EF4-FFF2-40B4-BE49-F238E27FC236}">
                  <a16:creationId xmlns:a16="http://schemas.microsoft.com/office/drawing/2014/main" xmlns="" id="{A95B346C-F27A-42B5-8799-060A247FE6ED}"/>
                </a:ext>
              </a:extLst>
            </p:cNvPr>
            <p:cNvSpPr/>
            <p:nvPr/>
          </p:nvSpPr>
          <p:spPr>
            <a:xfrm>
              <a:off x="6047359" y="2006276"/>
              <a:ext cx="210359" cy="120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9" h="20646" extrusionOk="0">
                  <a:moveTo>
                    <a:pt x="17485" y="2457"/>
                  </a:moveTo>
                  <a:cubicBezTo>
                    <a:pt x="17485" y="1320"/>
                    <a:pt x="14400" y="1320"/>
                    <a:pt x="13782" y="183"/>
                  </a:cubicBezTo>
                  <a:cubicBezTo>
                    <a:pt x="11314" y="-954"/>
                    <a:pt x="12548" y="3593"/>
                    <a:pt x="10697" y="3593"/>
                  </a:cubicBezTo>
                  <a:cubicBezTo>
                    <a:pt x="10080" y="2457"/>
                    <a:pt x="9462" y="3593"/>
                    <a:pt x="8228" y="3593"/>
                  </a:cubicBezTo>
                  <a:cubicBezTo>
                    <a:pt x="7611" y="3593"/>
                    <a:pt x="7611" y="5867"/>
                    <a:pt x="6994" y="5867"/>
                  </a:cubicBezTo>
                  <a:cubicBezTo>
                    <a:pt x="4525" y="8141"/>
                    <a:pt x="3291" y="5867"/>
                    <a:pt x="2057" y="3593"/>
                  </a:cubicBezTo>
                  <a:cubicBezTo>
                    <a:pt x="2057" y="4730"/>
                    <a:pt x="2057" y="5867"/>
                    <a:pt x="2057" y="7004"/>
                  </a:cubicBezTo>
                  <a:cubicBezTo>
                    <a:pt x="1440" y="8141"/>
                    <a:pt x="822" y="5867"/>
                    <a:pt x="822" y="8141"/>
                  </a:cubicBezTo>
                  <a:cubicBezTo>
                    <a:pt x="822" y="11551"/>
                    <a:pt x="-1029" y="13825"/>
                    <a:pt x="822" y="16099"/>
                  </a:cubicBezTo>
                  <a:cubicBezTo>
                    <a:pt x="2057" y="18372"/>
                    <a:pt x="3908" y="20646"/>
                    <a:pt x="5760" y="20646"/>
                  </a:cubicBezTo>
                  <a:cubicBezTo>
                    <a:pt x="8228" y="20646"/>
                    <a:pt x="9462" y="17235"/>
                    <a:pt x="11931" y="18372"/>
                  </a:cubicBezTo>
                  <a:cubicBezTo>
                    <a:pt x="11931" y="17235"/>
                    <a:pt x="13782" y="17235"/>
                    <a:pt x="14400" y="16099"/>
                  </a:cubicBezTo>
                  <a:cubicBezTo>
                    <a:pt x="15017" y="13825"/>
                    <a:pt x="15634" y="11551"/>
                    <a:pt x="16868" y="9278"/>
                  </a:cubicBezTo>
                  <a:cubicBezTo>
                    <a:pt x="17485" y="7004"/>
                    <a:pt x="18102" y="7004"/>
                    <a:pt x="19337" y="5867"/>
                  </a:cubicBezTo>
                  <a:cubicBezTo>
                    <a:pt x="20571" y="3593"/>
                    <a:pt x="17485" y="3593"/>
                    <a:pt x="17485" y="2457"/>
                  </a:cubicBezTo>
                  <a:cubicBezTo>
                    <a:pt x="17485" y="2457"/>
                    <a:pt x="17485" y="3593"/>
                    <a:pt x="17485" y="245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9" name="Shape 1564">
              <a:extLst>
                <a:ext uri="{FF2B5EF4-FFF2-40B4-BE49-F238E27FC236}">
                  <a16:creationId xmlns:a16="http://schemas.microsoft.com/office/drawing/2014/main" xmlns="" id="{B8A2A3C4-2CCE-4F90-865E-4C49713CD17F}"/>
                </a:ext>
              </a:extLst>
            </p:cNvPr>
            <p:cNvSpPr/>
            <p:nvPr/>
          </p:nvSpPr>
          <p:spPr>
            <a:xfrm>
              <a:off x="6172229" y="2283960"/>
              <a:ext cx="201218" cy="20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0991" extrusionOk="0">
                  <a:moveTo>
                    <a:pt x="21252" y="0"/>
                  </a:moveTo>
                  <a:cubicBezTo>
                    <a:pt x="19162" y="1350"/>
                    <a:pt x="18465" y="2700"/>
                    <a:pt x="15678" y="2025"/>
                  </a:cubicBezTo>
                  <a:cubicBezTo>
                    <a:pt x="14284" y="1350"/>
                    <a:pt x="10104" y="675"/>
                    <a:pt x="8710" y="1350"/>
                  </a:cubicBezTo>
                  <a:cubicBezTo>
                    <a:pt x="8710" y="3375"/>
                    <a:pt x="6620" y="2025"/>
                    <a:pt x="5923" y="2700"/>
                  </a:cubicBezTo>
                  <a:cubicBezTo>
                    <a:pt x="5226" y="3375"/>
                    <a:pt x="4529" y="3375"/>
                    <a:pt x="3833" y="3375"/>
                  </a:cubicBezTo>
                  <a:cubicBezTo>
                    <a:pt x="2439" y="4050"/>
                    <a:pt x="2439" y="4725"/>
                    <a:pt x="2439" y="5400"/>
                  </a:cubicBezTo>
                  <a:cubicBezTo>
                    <a:pt x="1742" y="6075"/>
                    <a:pt x="1742" y="6750"/>
                    <a:pt x="1046" y="7425"/>
                  </a:cubicBezTo>
                  <a:cubicBezTo>
                    <a:pt x="-348" y="8775"/>
                    <a:pt x="-348" y="8775"/>
                    <a:pt x="1046" y="10125"/>
                  </a:cubicBezTo>
                  <a:cubicBezTo>
                    <a:pt x="1742" y="10800"/>
                    <a:pt x="2439" y="10800"/>
                    <a:pt x="2439" y="11475"/>
                  </a:cubicBezTo>
                  <a:cubicBezTo>
                    <a:pt x="2439" y="12825"/>
                    <a:pt x="2439" y="13500"/>
                    <a:pt x="3136" y="14850"/>
                  </a:cubicBezTo>
                  <a:cubicBezTo>
                    <a:pt x="3136" y="15525"/>
                    <a:pt x="3136" y="16200"/>
                    <a:pt x="3833" y="16875"/>
                  </a:cubicBezTo>
                  <a:cubicBezTo>
                    <a:pt x="5226" y="17550"/>
                    <a:pt x="3833" y="18225"/>
                    <a:pt x="4529" y="18900"/>
                  </a:cubicBezTo>
                  <a:cubicBezTo>
                    <a:pt x="4529" y="20250"/>
                    <a:pt x="5226" y="19575"/>
                    <a:pt x="5226" y="19575"/>
                  </a:cubicBezTo>
                  <a:cubicBezTo>
                    <a:pt x="6620" y="19575"/>
                    <a:pt x="6620" y="20250"/>
                    <a:pt x="6620" y="20925"/>
                  </a:cubicBezTo>
                  <a:cubicBezTo>
                    <a:pt x="7317" y="20925"/>
                    <a:pt x="8013" y="20250"/>
                    <a:pt x="8013" y="20250"/>
                  </a:cubicBezTo>
                  <a:cubicBezTo>
                    <a:pt x="8710" y="19575"/>
                    <a:pt x="8710" y="20925"/>
                    <a:pt x="8710" y="20925"/>
                  </a:cubicBezTo>
                  <a:cubicBezTo>
                    <a:pt x="9407" y="21600"/>
                    <a:pt x="8710" y="16875"/>
                    <a:pt x="8710" y="17550"/>
                  </a:cubicBezTo>
                  <a:cubicBezTo>
                    <a:pt x="8710" y="16875"/>
                    <a:pt x="10800" y="17550"/>
                    <a:pt x="11497" y="17550"/>
                  </a:cubicBezTo>
                  <a:cubicBezTo>
                    <a:pt x="11497" y="16875"/>
                    <a:pt x="9407" y="16200"/>
                    <a:pt x="9407" y="15525"/>
                  </a:cubicBezTo>
                  <a:cubicBezTo>
                    <a:pt x="10104" y="14175"/>
                    <a:pt x="11497" y="15525"/>
                    <a:pt x="11497" y="16200"/>
                  </a:cubicBezTo>
                  <a:cubicBezTo>
                    <a:pt x="12891" y="16875"/>
                    <a:pt x="12194" y="15525"/>
                    <a:pt x="12194" y="14850"/>
                  </a:cubicBezTo>
                  <a:cubicBezTo>
                    <a:pt x="12194" y="14175"/>
                    <a:pt x="14284" y="15525"/>
                    <a:pt x="14284" y="15525"/>
                  </a:cubicBezTo>
                  <a:cubicBezTo>
                    <a:pt x="14284" y="14850"/>
                    <a:pt x="12891" y="12825"/>
                    <a:pt x="12891" y="12825"/>
                  </a:cubicBezTo>
                  <a:cubicBezTo>
                    <a:pt x="12194" y="12150"/>
                    <a:pt x="10800" y="12150"/>
                    <a:pt x="10104" y="11475"/>
                  </a:cubicBezTo>
                  <a:cubicBezTo>
                    <a:pt x="10104" y="11475"/>
                    <a:pt x="10104" y="10125"/>
                    <a:pt x="10104" y="10800"/>
                  </a:cubicBezTo>
                  <a:cubicBezTo>
                    <a:pt x="9407" y="9450"/>
                    <a:pt x="7317" y="8100"/>
                    <a:pt x="7317" y="6750"/>
                  </a:cubicBezTo>
                  <a:cubicBezTo>
                    <a:pt x="8013" y="4050"/>
                    <a:pt x="10104" y="6750"/>
                    <a:pt x="10800" y="7425"/>
                  </a:cubicBezTo>
                  <a:cubicBezTo>
                    <a:pt x="10800" y="7425"/>
                    <a:pt x="10800" y="6750"/>
                    <a:pt x="10800" y="6750"/>
                  </a:cubicBezTo>
                  <a:cubicBezTo>
                    <a:pt x="11497" y="6075"/>
                    <a:pt x="12194" y="6750"/>
                    <a:pt x="12194" y="7425"/>
                  </a:cubicBezTo>
                  <a:cubicBezTo>
                    <a:pt x="12194" y="7425"/>
                    <a:pt x="11497" y="6075"/>
                    <a:pt x="11497" y="6075"/>
                  </a:cubicBezTo>
                  <a:cubicBezTo>
                    <a:pt x="12194" y="6075"/>
                    <a:pt x="13587" y="6750"/>
                    <a:pt x="14284" y="6750"/>
                  </a:cubicBezTo>
                  <a:cubicBezTo>
                    <a:pt x="14284" y="6075"/>
                    <a:pt x="11497" y="6075"/>
                    <a:pt x="11497" y="4725"/>
                  </a:cubicBezTo>
                  <a:cubicBezTo>
                    <a:pt x="11497" y="4725"/>
                    <a:pt x="14284" y="3375"/>
                    <a:pt x="14981" y="3375"/>
                  </a:cubicBezTo>
                  <a:cubicBezTo>
                    <a:pt x="14981" y="3375"/>
                    <a:pt x="14284" y="4725"/>
                    <a:pt x="14284" y="4725"/>
                  </a:cubicBezTo>
                  <a:cubicBezTo>
                    <a:pt x="14284" y="4725"/>
                    <a:pt x="16375" y="3375"/>
                    <a:pt x="17071" y="3375"/>
                  </a:cubicBezTo>
                  <a:cubicBezTo>
                    <a:pt x="17768" y="3375"/>
                    <a:pt x="18465" y="4050"/>
                    <a:pt x="19858" y="4725"/>
                  </a:cubicBezTo>
                  <a:cubicBezTo>
                    <a:pt x="20555" y="3375"/>
                    <a:pt x="21252" y="1350"/>
                    <a:pt x="21252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0" name="Shape 1565">
              <a:extLst>
                <a:ext uri="{FF2B5EF4-FFF2-40B4-BE49-F238E27FC236}">
                  <a16:creationId xmlns:a16="http://schemas.microsoft.com/office/drawing/2014/main" xmlns="" id="{7CBC610E-BE79-4A16-8B08-AACB988F61D8}"/>
                </a:ext>
              </a:extLst>
            </p:cNvPr>
            <p:cNvSpPr/>
            <p:nvPr/>
          </p:nvSpPr>
          <p:spPr>
            <a:xfrm>
              <a:off x="6357966" y="2275831"/>
              <a:ext cx="94141" cy="6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0029" extrusionOk="0">
                  <a:moveTo>
                    <a:pt x="20563" y="11929"/>
                  </a:moveTo>
                  <a:cubicBezTo>
                    <a:pt x="17683" y="7609"/>
                    <a:pt x="13363" y="7609"/>
                    <a:pt x="13363" y="1129"/>
                  </a:cubicBezTo>
                  <a:cubicBezTo>
                    <a:pt x="6163" y="-1031"/>
                    <a:pt x="4723" y="-1031"/>
                    <a:pt x="1843" y="9769"/>
                  </a:cubicBezTo>
                  <a:cubicBezTo>
                    <a:pt x="1843" y="11929"/>
                    <a:pt x="-1037" y="18409"/>
                    <a:pt x="403" y="18409"/>
                  </a:cubicBezTo>
                  <a:cubicBezTo>
                    <a:pt x="3283" y="20569"/>
                    <a:pt x="6163" y="20569"/>
                    <a:pt x="7603" y="18409"/>
                  </a:cubicBezTo>
                  <a:cubicBezTo>
                    <a:pt x="10483" y="16249"/>
                    <a:pt x="11923" y="14089"/>
                    <a:pt x="14803" y="14089"/>
                  </a:cubicBezTo>
                  <a:cubicBezTo>
                    <a:pt x="14803" y="14089"/>
                    <a:pt x="20563" y="14089"/>
                    <a:pt x="20563" y="11929"/>
                  </a:cubicBezTo>
                  <a:cubicBezTo>
                    <a:pt x="19123" y="11929"/>
                    <a:pt x="20563" y="14089"/>
                    <a:pt x="20563" y="119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1" name="Shape 1566">
              <a:extLst>
                <a:ext uri="{FF2B5EF4-FFF2-40B4-BE49-F238E27FC236}">
                  <a16:creationId xmlns:a16="http://schemas.microsoft.com/office/drawing/2014/main" xmlns="" id="{2D2B27B8-DED8-4431-BC96-B2E94E65C4DB}"/>
                </a:ext>
              </a:extLst>
            </p:cNvPr>
            <p:cNvSpPr/>
            <p:nvPr/>
          </p:nvSpPr>
          <p:spPr>
            <a:xfrm>
              <a:off x="6141963" y="2258464"/>
              <a:ext cx="51004" cy="11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54" h="20517" extrusionOk="0">
                  <a:moveTo>
                    <a:pt x="14400" y="18117"/>
                  </a:moveTo>
                  <a:cubicBezTo>
                    <a:pt x="16800" y="15717"/>
                    <a:pt x="21600" y="13317"/>
                    <a:pt x="16800" y="12117"/>
                  </a:cubicBezTo>
                  <a:cubicBezTo>
                    <a:pt x="14400" y="10917"/>
                    <a:pt x="12000" y="8517"/>
                    <a:pt x="14400" y="6117"/>
                  </a:cubicBezTo>
                  <a:cubicBezTo>
                    <a:pt x="14400" y="6117"/>
                    <a:pt x="16800" y="3717"/>
                    <a:pt x="16800" y="3717"/>
                  </a:cubicBezTo>
                  <a:cubicBezTo>
                    <a:pt x="14400" y="2517"/>
                    <a:pt x="9600" y="117"/>
                    <a:pt x="7200" y="117"/>
                  </a:cubicBezTo>
                  <a:cubicBezTo>
                    <a:pt x="0" y="-1083"/>
                    <a:pt x="0" y="7317"/>
                    <a:pt x="0" y="9717"/>
                  </a:cubicBezTo>
                  <a:cubicBezTo>
                    <a:pt x="0" y="14517"/>
                    <a:pt x="4800" y="16917"/>
                    <a:pt x="9600" y="20517"/>
                  </a:cubicBezTo>
                  <a:cubicBezTo>
                    <a:pt x="12000" y="19317"/>
                    <a:pt x="14400" y="18117"/>
                    <a:pt x="14400" y="18117"/>
                  </a:cubicBezTo>
                  <a:cubicBezTo>
                    <a:pt x="16800" y="15717"/>
                    <a:pt x="14400" y="18117"/>
                    <a:pt x="14400" y="1811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2" name="Shape 1567">
              <a:extLst>
                <a:ext uri="{FF2B5EF4-FFF2-40B4-BE49-F238E27FC236}">
                  <a16:creationId xmlns:a16="http://schemas.microsoft.com/office/drawing/2014/main" xmlns="" id="{CB0CDAC1-B365-4E6E-A329-6EACFE1B0CC7}"/>
                </a:ext>
              </a:extLst>
            </p:cNvPr>
            <p:cNvSpPr/>
            <p:nvPr/>
          </p:nvSpPr>
          <p:spPr>
            <a:xfrm>
              <a:off x="6179653" y="2265977"/>
              <a:ext cx="72572" cy="5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55" h="21600" extrusionOk="0">
                  <a:moveTo>
                    <a:pt x="17270" y="0"/>
                  </a:moveTo>
                  <a:cubicBezTo>
                    <a:pt x="13947" y="0"/>
                    <a:pt x="2316" y="0"/>
                    <a:pt x="2316" y="4800"/>
                  </a:cubicBezTo>
                  <a:cubicBezTo>
                    <a:pt x="-1007" y="9600"/>
                    <a:pt x="-1007" y="19200"/>
                    <a:pt x="3978" y="21600"/>
                  </a:cubicBezTo>
                  <a:cubicBezTo>
                    <a:pt x="5639" y="19200"/>
                    <a:pt x="8962" y="21600"/>
                    <a:pt x="10624" y="19200"/>
                  </a:cubicBezTo>
                  <a:cubicBezTo>
                    <a:pt x="12285" y="19200"/>
                    <a:pt x="13947" y="14400"/>
                    <a:pt x="15608" y="16800"/>
                  </a:cubicBezTo>
                  <a:cubicBezTo>
                    <a:pt x="20593" y="21600"/>
                    <a:pt x="17270" y="2400"/>
                    <a:pt x="17270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3" name="Shape 1568">
              <a:extLst>
                <a:ext uri="{FF2B5EF4-FFF2-40B4-BE49-F238E27FC236}">
                  <a16:creationId xmlns:a16="http://schemas.microsoft.com/office/drawing/2014/main" xmlns="" id="{C5539595-17DD-4CDB-85AF-D2656087E389}"/>
                </a:ext>
              </a:extLst>
            </p:cNvPr>
            <p:cNvSpPr/>
            <p:nvPr/>
          </p:nvSpPr>
          <p:spPr>
            <a:xfrm>
              <a:off x="6925715" y="2304190"/>
              <a:ext cx="99482" cy="9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73" h="20055" extrusionOk="0">
                  <a:moveTo>
                    <a:pt x="17073" y="18900"/>
                  </a:moveTo>
                  <a:cubicBezTo>
                    <a:pt x="17073" y="16200"/>
                    <a:pt x="17073" y="14850"/>
                    <a:pt x="14799" y="13500"/>
                  </a:cubicBezTo>
                  <a:cubicBezTo>
                    <a:pt x="12526" y="12150"/>
                    <a:pt x="14799" y="10800"/>
                    <a:pt x="13662" y="9450"/>
                  </a:cubicBezTo>
                  <a:cubicBezTo>
                    <a:pt x="12526" y="6750"/>
                    <a:pt x="11389" y="8100"/>
                    <a:pt x="11389" y="4050"/>
                  </a:cubicBezTo>
                  <a:cubicBezTo>
                    <a:pt x="11389" y="4050"/>
                    <a:pt x="7978" y="1350"/>
                    <a:pt x="9115" y="0"/>
                  </a:cubicBezTo>
                  <a:cubicBezTo>
                    <a:pt x="5705" y="0"/>
                    <a:pt x="-4527" y="1350"/>
                    <a:pt x="2294" y="8100"/>
                  </a:cubicBezTo>
                  <a:cubicBezTo>
                    <a:pt x="3431" y="9450"/>
                    <a:pt x="4568" y="10800"/>
                    <a:pt x="5705" y="12150"/>
                  </a:cubicBezTo>
                  <a:cubicBezTo>
                    <a:pt x="6841" y="13500"/>
                    <a:pt x="7978" y="13500"/>
                    <a:pt x="9115" y="14850"/>
                  </a:cubicBezTo>
                  <a:cubicBezTo>
                    <a:pt x="11389" y="14850"/>
                    <a:pt x="13662" y="14850"/>
                    <a:pt x="13662" y="17550"/>
                  </a:cubicBezTo>
                  <a:cubicBezTo>
                    <a:pt x="14799" y="18900"/>
                    <a:pt x="15936" y="21600"/>
                    <a:pt x="17073" y="18900"/>
                  </a:cubicBezTo>
                  <a:cubicBezTo>
                    <a:pt x="17073" y="17550"/>
                    <a:pt x="15936" y="20250"/>
                    <a:pt x="17073" y="189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4" name="Shape 1569">
              <a:extLst>
                <a:ext uri="{FF2B5EF4-FFF2-40B4-BE49-F238E27FC236}">
                  <a16:creationId xmlns:a16="http://schemas.microsoft.com/office/drawing/2014/main" xmlns="" id="{789C18DC-BFA0-4CD5-AD47-02B36BE4E440}"/>
                </a:ext>
              </a:extLst>
            </p:cNvPr>
            <p:cNvSpPr/>
            <p:nvPr/>
          </p:nvSpPr>
          <p:spPr>
            <a:xfrm>
              <a:off x="6946535" y="2370716"/>
              <a:ext cx="635343" cy="540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109" extrusionOk="0">
                  <a:moveTo>
                    <a:pt x="20727" y="18280"/>
                  </a:moveTo>
                  <a:cubicBezTo>
                    <a:pt x="20291" y="18023"/>
                    <a:pt x="20509" y="17509"/>
                    <a:pt x="20291" y="16995"/>
                  </a:cubicBezTo>
                  <a:cubicBezTo>
                    <a:pt x="20291" y="16738"/>
                    <a:pt x="19855" y="16480"/>
                    <a:pt x="19636" y="16223"/>
                  </a:cubicBezTo>
                  <a:cubicBezTo>
                    <a:pt x="19200" y="15966"/>
                    <a:pt x="18982" y="15452"/>
                    <a:pt x="18764" y="14938"/>
                  </a:cubicBezTo>
                  <a:cubicBezTo>
                    <a:pt x="18327" y="14423"/>
                    <a:pt x="18545" y="14423"/>
                    <a:pt x="18982" y="13652"/>
                  </a:cubicBezTo>
                  <a:cubicBezTo>
                    <a:pt x="19200" y="13395"/>
                    <a:pt x="19636" y="12880"/>
                    <a:pt x="19418" y="12366"/>
                  </a:cubicBezTo>
                  <a:cubicBezTo>
                    <a:pt x="19200" y="12109"/>
                    <a:pt x="18545" y="12109"/>
                    <a:pt x="18327" y="12109"/>
                  </a:cubicBezTo>
                  <a:cubicBezTo>
                    <a:pt x="18109" y="11852"/>
                    <a:pt x="18327" y="11338"/>
                    <a:pt x="18327" y="11338"/>
                  </a:cubicBezTo>
                  <a:cubicBezTo>
                    <a:pt x="18109" y="10823"/>
                    <a:pt x="18109" y="10052"/>
                    <a:pt x="18327" y="9795"/>
                  </a:cubicBezTo>
                  <a:cubicBezTo>
                    <a:pt x="18764" y="9280"/>
                    <a:pt x="18109" y="9023"/>
                    <a:pt x="17891" y="8766"/>
                  </a:cubicBezTo>
                  <a:cubicBezTo>
                    <a:pt x="17891" y="8509"/>
                    <a:pt x="18327" y="7738"/>
                    <a:pt x="18545" y="7480"/>
                  </a:cubicBezTo>
                  <a:cubicBezTo>
                    <a:pt x="18545" y="7223"/>
                    <a:pt x="18982" y="4652"/>
                    <a:pt x="18764" y="4652"/>
                  </a:cubicBezTo>
                  <a:cubicBezTo>
                    <a:pt x="18109" y="4652"/>
                    <a:pt x="17891" y="4652"/>
                    <a:pt x="17236" y="4138"/>
                  </a:cubicBezTo>
                  <a:cubicBezTo>
                    <a:pt x="17018" y="3880"/>
                    <a:pt x="16800" y="3623"/>
                    <a:pt x="16582" y="3366"/>
                  </a:cubicBezTo>
                  <a:cubicBezTo>
                    <a:pt x="16364" y="3109"/>
                    <a:pt x="15709" y="3109"/>
                    <a:pt x="15491" y="2852"/>
                  </a:cubicBezTo>
                  <a:cubicBezTo>
                    <a:pt x="15055" y="2852"/>
                    <a:pt x="14836" y="2852"/>
                    <a:pt x="14400" y="2595"/>
                  </a:cubicBezTo>
                  <a:cubicBezTo>
                    <a:pt x="14182" y="2080"/>
                    <a:pt x="13745" y="2338"/>
                    <a:pt x="13309" y="2338"/>
                  </a:cubicBezTo>
                  <a:cubicBezTo>
                    <a:pt x="13091" y="2595"/>
                    <a:pt x="12655" y="2338"/>
                    <a:pt x="12436" y="2595"/>
                  </a:cubicBezTo>
                  <a:cubicBezTo>
                    <a:pt x="12000" y="2595"/>
                    <a:pt x="11782" y="3109"/>
                    <a:pt x="11564" y="3366"/>
                  </a:cubicBezTo>
                  <a:cubicBezTo>
                    <a:pt x="11345" y="3623"/>
                    <a:pt x="10691" y="3366"/>
                    <a:pt x="10691" y="3880"/>
                  </a:cubicBezTo>
                  <a:cubicBezTo>
                    <a:pt x="10691" y="4395"/>
                    <a:pt x="10473" y="4395"/>
                    <a:pt x="10036" y="4652"/>
                  </a:cubicBezTo>
                  <a:cubicBezTo>
                    <a:pt x="8945" y="4909"/>
                    <a:pt x="8073" y="4909"/>
                    <a:pt x="7200" y="4138"/>
                  </a:cubicBezTo>
                  <a:cubicBezTo>
                    <a:pt x="6982" y="3880"/>
                    <a:pt x="6764" y="3623"/>
                    <a:pt x="6545" y="3623"/>
                  </a:cubicBezTo>
                  <a:cubicBezTo>
                    <a:pt x="6109" y="3109"/>
                    <a:pt x="5891" y="3366"/>
                    <a:pt x="5455" y="3366"/>
                  </a:cubicBezTo>
                  <a:cubicBezTo>
                    <a:pt x="5236" y="3109"/>
                    <a:pt x="5236" y="2338"/>
                    <a:pt x="5236" y="2080"/>
                  </a:cubicBezTo>
                  <a:cubicBezTo>
                    <a:pt x="4582" y="1823"/>
                    <a:pt x="4364" y="1566"/>
                    <a:pt x="4364" y="795"/>
                  </a:cubicBezTo>
                  <a:cubicBezTo>
                    <a:pt x="4364" y="-491"/>
                    <a:pt x="3491" y="280"/>
                    <a:pt x="3055" y="795"/>
                  </a:cubicBezTo>
                  <a:cubicBezTo>
                    <a:pt x="2836" y="1052"/>
                    <a:pt x="2618" y="1309"/>
                    <a:pt x="2400" y="1309"/>
                  </a:cubicBezTo>
                  <a:cubicBezTo>
                    <a:pt x="1964" y="1052"/>
                    <a:pt x="1309" y="1052"/>
                    <a:pt x="1091" y="538"/>
                  </a:cubicBezTo>
                  <a:cubicBezTo>
                    <a:pt x="655" y="23"/>
                    <a:pt x="655" y="-234"/>
                    <a:pt x="218" y="280"/>
                  </a:cubicBezTo>
                  <a:cubicBezTo>
                    <a:pt x="218" y="538"/>
                    <a:pt x="0" y="538"/>
                    <a:pt x="0" y="795"/>
                  </a:cubicBezTo>
                  <a:cubicBezTo>
                    <a:pt x="0" y="1052"/>
                    <a:pt x="0" y="1309"/>
                    <a:pt x="218" y="1566"/>
                  </a:cubicBezTo>
                  <a:cubicBezTo>
                    <a:pt x="218" y="1566"/>
                    <a:pt x="436" y="2080"/>
                    <a:pt x="218" y="2080"/>
                  </a:cubicBezTo>
                  <a:cubicBezTo>
                    <a:pt x="218" y="2338"/>
                    <a:pt x="0" y="2338"/>
                    <a:pt x="218" y="2595"/>
                  </a:cubicBezTo>
                  <a:cubicBezTo>
                    <a:pt x="218" y="2852"/>
                    <a:pt x="655" y="2852"/>
                    <a:pt x="655" y="3109"/>
                  </a:cubicBezTo>
                  <a:cubicBezTo>
                    <a:pt x="655" y="3366"/>
                    <a:pt x="436" y="3623"/>
                    <a:pt x="655" y="3623"/>
                  </a:cubicBezTo>
                  <a:cubicBezTo>
                    <a:pt x="873" y="4138"/>
                    <a:pt x="873" y="4395"/>
                    <a:pt x="1091" y="4909"/>
                  </a:cubicBezTo>
                  <a:cubicBezTo>
                    <a:pt x="1309" y="5166"/>
                    <a:pt x="1309" y="5423"/>
                    <a:pt x="1745" y="5680"/>
                  </a:cubicBezTo>
                  <a:cubicBezTo>
                    <a:pt x="1745" y="5680"/>
                    <a:pt x="2182" y="5938"/>
                    <a:pt x="2182" y="5938"/>
                  </a:cubicBezTo>
                  <a:cubicBezTo>
                    <a:pt x="2400" y="6966"/>
                    <a:pt x="436" y="7995"/>
                    <a:pt x="1745" y="9023"/>
                  </a:cubicBezTo>
                  <a:cubicBezTo>
                    <a:pt x="2182" y="9280"/>
                    <a:pt x="2182" y="9795"/>
                    <a:pt x="2618" y="10052"/>
                  </a:cubicBezTo>
                  <a:cubicBezTo>
                    <a:pt x="3055" y="10566"/>
                    <a:pt x="3491" y="10823"/>
                    <a:pt x="3927" y="11595"/>
                  </a:cubicBezTo>
                  <a:cubicBezTo>
                    <a:pt x="3927" y="11852"/>
                    <a:pt x="3709" y="12109"/>
                    <a:pt x="3709" y="12366"/>
                  </a:cubicBezTo>
                  <a:cubicBezTo>
                    <a:pt x="3927" y="12623"/>
                    <a:pt x="4364" y="12623"/>
                    <a:pt x="4145" y="12880"/>
                  </a:cubicBezTo>
                  <a:cubicBezTo>
                    <a:pt x="4145" y="13652"/>
                    <a:pt x="4582" y="13909"/>
                    <a:pt x="4800" y="14423"/>
                  </a:cubicBezTo>
                  <a:cubicBezTo>
                    <a:pt x="5236" y="14166"/>
                    <a:pt x="5018" y="13909"/>
                    <a:pt x="5236" y="13652"/>
                  </a:cubicBezTo>
                  <a:cubicBezTo>
                    <a:pt x="5236" y="13652"/>
                    <a:pt x="5455" y="13909"/>
                    <a:pt x="5455" y="13909"/>
                  </a:cubicBezTo>
                  <a:cubicBezTo>
                    <a:pt x="5891" y="13909"/>
                    <a:pt x="5455" y="13909"/>
                    <a:pt x="5673" y="14166"/>
                  </a:cubicBezTo>
                  <a:cubicBezTo>
                    <a:pt x="5891" y="14423"/>
                    <a:pt x="6109" y="13652"/>
                    <a:pt x="6545" y="14166"/>
                  </a:cubicBezTo>
                  <a:cubicBezTo>
                    <a:pt x="6982" y="14938"/>
                    <a:pt x="7200" y="15709"/>
                    <a:pt x="7636" y="16480"/>
                  </a:cubicBezTo>
                  <a:cubicBezTo>
                    <a:pt x="8073" y="17252"/>
                    <a:pt x="9164" y="18023"/>
                    <a:pt x="10036" y="18538"/>
                  </a:cubicBezTo>
                  <a:cubicBezTo>
                    <a:pt x="10473" y="18795"/>
                    <a:pt x="10909" y="18795"/>
                    <a:pt x="11345" y="19052"/>
                  </a:cubicBezTo>
                  <a:cubicBezTo>
                    <a:pt x="11564" y="19052"/>
                    <a:pt x="12218" y="18795"/>
                    <a:pt x="12218" y="18795"/>
                  </a:cubicBezTo>
                  <a:cubicBezTo>
                    <a:pt x="12218" y="18795"/>
                    <a:pt x="12218" y="19052"/>
                    <a:pt x="12218" y="19052"/>
                  </a:cubicBezTo>
                  <a:cubicBezTo>
                    <a:pt x="12436" y="19052"/>
                    <a:pt x="13091" y="18538"/>
                    <a:pt x="13309" y="18280"/>
                  </a:cubicBezTo>
                  <a:cubicBezTo>
                    <a:pt x="13309" y="18280"/>
                    <a:pt x="13091" y="18280"/>
                    <a:pt x="13091" y="18280"/>
                  </a:cubicBezTo>
                  <a:cubicBezTo>
                    <a:pt x="13091" y="18023"/>
                    <a:pt x="13527" y="18280"/>
                    <a:pt x="13527" y="18280"/>
                  </a:cubicBezTo>
                  <a:cubicBezTo>
                    <a:pt x="13964" y="18538"/>
                    <a:pt x="13964" y="18795"/>
                    <a:pt x="14182" y="19309"/>
                  </a:cubicBezTo>
                  <a:cubicBezTo>
                    <a:pt x="14400" y="20080"/>
                    <a:pt x="14618" y="20080"/>
                    <a:pt x="15055" y="20338"/>
                  </a:cubicBezTo>
                  <a:cubicBezTo>
                    <a:pt x="16364" y="20595"/>
                    <a:pt x="17891" y="20852"/>
                    <a:pt x="19200" y="21109"/>
                  </a:cubicBezTo>
                  <a:cubicBezTo>
                    <a:pt x="19200" y="20080"/>
                    <a:pt x="19418" y="19823"/>
                    <a:pt x="20073" y="19309"/>
                  </a:cubicBezTo>
                  <a:cubicBezTo>
                    <a:pt x="20509" y="19052"/>
                    <a:pt x="21600" y="18795"/>
                    <a:pt x="20727" y="18280"/>
                  </a:cubicBezTo>
                  <a:cubicBezTo>
                    <a:pt x="20509" y="18023"/>
                    <a:pt x="21164" y="18538"/>
                    <a:pt x="20727" y="182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5" name="Shape 1570">
              <a:extLst>
                <a:ext uri="{FF2B5EF4-FFF2-40B4-BE49-F238E27FC236}">
                  <a16:creationId xmlns:a16="http://schemas.microsoft.com/office/drawing/2014/main" xmlns="" id="{6051FA30-6949-428F-AF28-7DEE462528A4}"/>
                </a:ext>
              </a:extLst>
            </p:cNvPr>
            <p:cNvSpPr/>
            <p:nvPr/>
          </p:nvSpPr>
          <p:spPr>
            <a:xfrm>
              <a:off x="6960020" y="2364888"/>
              <a:ext cx="51692" cy="3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3600"/>
                  </a:moveTo>
                  <a:cubicBezTo>
                    <a:pt x="5400" y="3600"/>
                    <a:pt x="5400" y="10800"/>
                    <a:pt x="8100" y="14400"/>
                  </a:cubicBezTo>
                  <a:cubicBezTo>
                    <a:pt x="13500" y="14400"/>
                    <a:pt x="16200" y="18000"/>
                    <a:pt x="21600" y="21600"/>
                  </a:cubicBezTo>
                  <a:cubicBezTo>
                    <a:pt x="18900" y="7200"/>
                    <a:pt x="8100" y="3600"/>
                    <a:pt x="0" y="0"/>
                  </a:cubicBezTo>
                  <a:cubicBezTo>
                    <a:pt x="0" y="3600"/>
                    <a:pt x="0" y="3600"/>
                    <a:pt x="2700" y="3600"/>
                  </a:cubicBezTo>
                  <a:cubicBezTo>
                    <a:pt x="5400" y="3600"/>
                    <a:pt x="0" y="3600"/>
                    <a:pt x="2700" y="3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6" name="Shape 1571">
              <a:extLst>
                <a:ext uri="{FF2B5EF4-FFF2-40B4-BE49-F238E27FC236}">
                  <a16:creationId xmlns:a16="http://schemas.microsoft.com/office/drawing/2014/main" xmlns="" id="{3AAD50E6-6D09-4796-B3B6-7BBA826C67C4}"/>
                </a:ext>
              </a:extLst>
            </p:cNvPr>
            <p:cNvSpPr/>
            <p:nvPr/>
          </p:nvSpPr>
          <p:spPr>
            <a:xfrm>
              <a:off x="6807195" y="2214064"/>
              <a:ext cx="225762" cy="110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0007" extrusionOk="0">
                  <a:moveTo>
                    <a:pt x="16046" y="16407"/>
                  </a:moveTo>
                  <a:cubicBezTo>
                    <a:pt x="16663" y="15207"/>
                    <a:pt x="17897" y="17607"/>
                    <a:pt x="18514" y="18807"/>
                  </a:cubicBezTo>
                  <a:cubicBezTo>
                    <a:pt x="18514" y="18807"/>
                    <a:pt x="20983" y="18807"/>
                    <a:pt x="20983" y="18807"/>
                  </a:cubicBezTo>
                  <a:cubicBezTo>
                    <a:pt x="21600" y="17607"/>
                    <a:pt x="18514" y="12807"/>
                    <a:pt x="20366" y="12807"/>
                  </a:cubicBezTo>
                  <a:cubicBezTo>
                    <a:pt x="19749" y="11607"/>
                    <a:pt x="18514" y="11607"/>
                    <a:pt x="18514" y="10407"/>
                  </a:cubicBezTo>
                  <a:cubicBezTo>
                    <a:pt x="18514" y="8007"/>
                    <a:pt x="17897" y="6807"/>
                    <a:pt x="16663" y="6807"/>
                  </a:cubicBezTo>
                  <a:cubicBezTo>
                    <a:pt x="14811" y="6807"/>
                    <a:pt x="13577" y="8007"/>
                    <a:pt x="11726" y="5607"/>
                  </a:cubicBezTo>
                  <a:cubicBezTo>
                    <a:pt x="9874" y="4407"/>
                    <a:pt x="8023" y="4407"/>
                    <a:pt x="5554" y="3207"/>
                  </a:cubicBezTo>
                  <a:cubicBezTo>
                    <a:pt x="3703" y="2007"/>
                    <a:pt x="2469" y="-1593"/>
                    <a:pt x="0" y="807"/>
                  </a:cubicBezTo>
                  <a:cubicBezTo>
                    <a:pt x="1851" y="5607"/>
                    <a:pt x="6789" y="6807"/>
                    <a:pt x="4937" y="15207"/>
                  </a:cubicBezTo>
                  <a:cubicBezTo>
                    <a:pt x="6789" y="15207"/>
                    <a:pt x="11109" y="15207"/>
                    <a:pt x="11109" y="20007"/>
                  </a:cubicBezTo>
                  <a:cubicBezTo>
                    <a:pt x="11109" y="16407"/>
                    <a:pt x="14811" y="16407"/>
                    <a:pt x="16046" y="16407"/>
                  </a:cubicBezTo>
                  <a:cubicBezTo>
                    <a:pt x="16663" y="15207"/>
                    <a:pt x="11726" y="16407"/>
                    <a:pt x="16046" y="1640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7" name="Shape 1572">
              <a:extLst>
                <a:ext uri="{FF2B5EF4-FFF2-40B4-BE49-F238E27FC236}">
                  <a16:creationId xmlns:a16="http://schemas.microsoft.com/office/drawing/2014/main" xmlns="" id="{2E232A15-EC6D-493C-BB12-1E67E713DF69}"/>
                </a:ext>
              </a:extLst>
            </p:cNvPr>
            <p:cNvSpPr/>
            <p:nvPr/>
          </p:nvSpPr>
          <p:spPr>
            <a:xfrm>
              <a:off x="6981376" y="2283960"/>
              <a:ext cx="152429" cy="13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4" h="21600" extrusionOk="0">
                  <a:moveTo>
                    <a:pt x="4622" y="2057"/>
                  </a:moveTo>
                  <a:cubicBezTo>
                    <a:pt x="4622" y="2057"/>
                    <a:pt x="7022" y="4114"/>
                    <a:pt x="6222" y="5143"/>
                  </a:cubicBezTo>
                  <a:cubicBezTo>
                    <a:pt x="6222" y="5143"/>
                    <a:pt x="3822" y="5143"/>
                    <a:pt x="3822" y="5143"/>
                  </a:cubicBezTo>
                  <a:cubicBezTo>
                    <a:pt x="2222" y="5143"/>
                    <a:pt x="2222" y="3086"/>
                    <a:pt x="1422" y="3086"/>
                  </a:cubicBezTo>
                  <a:cubicBezTo>
                    <a:pt x="-1778" y="2057"/>
                    <a:pt x="1422" y="6171"/>
                    <a:pt x="1422" y="7200"/>
                  </a:cubicBezTo>
                  <a:cubicBezTo>
                    <a:pt x="1422" y="10286"/>
                    <a:pt x="3822" y="8229"/>
                    <a:pt x="3022" y="11314"/>
                  </a:cubicBezTo>
                  <a:cubicBezTo>
                    <a:pt x="2222" y="13371"/>
                    <a:pt x="3822" y="13371"/>
                    <a:pt x="4622" y="14400"/>
                  </a:cubicBezTo>
                  <a:cubicBezTo>
                    <a:pt x="5422" y="14400"/>
                    <a:pt x="5422" y="16457"/>
                    <a:pt x="5422" y="17486"/>
                  </a:cubicBezTo>
                  <a:cubicBezTo>
                    <a:pt x="6222" y="16457"/>
                    <a:pt x="9422" y="14400"/>
                    <a:pt x="11022" y="13371"/>
                  </a:cubicBezTo>
                  <a:cubicBezTo>
                    <a:pt x="11822" y="13371"/>
                    <a:pt x="11822" y="15429"/>
                    <a:pt x="11822" y="16457"/>
                  </a:cubicBezTo>
                  <a:cubicBezTo>
                    <a:pt x="11822" y="19543"/>
                    <a:pt x="12622" y="20571"/>
                    <a:pt x="15022" y="21600"/>
                  </a:cubicBezTo>
                  <a:cubicBezTo>
                    <a:pt x="15022" y="20571"/>
                    <a:pt x="15022" y="18514"/>
                    <a:pt x="15022" y="18514"/>
                  </a:cubicBezTo>
                  <a:cubicBezTo>
                    <a:pt x="15822" y="17486"/>
                    <a:pt x="16622" y="17486"/>
                    <a:pt x="16622" y="16457"/>
                  </a:cubicBezTo>
                  <a:cubicBezTo>
                    <a:pt x="17422" y="14400"/>
                    <a:pt x="17422" y="12343"/>
                    <a:pt x="18222" y="11314"/>
                  </a:cubicBezTo>
                  <a:cubicBezTo>
                    <a:pt x="19822" y="8229"/>
                    <a:pt x="15022" y="2057"/>
                    <a:pt x="13422" y="1029"/>
                  </a:cubicBezTo>
                  <a:cubicBezTo>
                    <a:pt x="11822" y="4114"/>
                    <a:pt x="10222" y="4114"/>
                    <a:pt x="7822" y="2057"/>
                  </a:cubicBezTo>
                  <a:cubicBezTo>
                    <a:pt x="7822" y="1029"/>
                    <a:pt x="6222" y="0"/>
                    <a:pt x="5422" y="0"/>
                  </a:cubicBezTo>
                  <a:cubicBezTo>
                    <a:pt x="4622" y="0"/>
                    <a:pt x="4622" y="1029"/>
                    <a:pt x="4622" y="2057"/>
                  </a:cubicBezTo>
                  <a:cubicBezTo>
                    <a:pt x="5422" y="3086"/>
                    <a:pt x="3822" y="0"/>
                    <a:pt x="4622" y="205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8" name="Shape 1573">
              <a:extLst>
                <a:ext uri="{FF2B5EF4-FFF2-40B4-BE49-F238E27FC236}">
                  <a16:creationId xmlns:a16="http://schemas.microsoft.com/office/drawing/2014/main" xmlns="" id="{EBF4DC2E-2B09-40A6-8362-B180A4C6C4B3}"/>
                </a:ext>
              </a:extLst>
            </p:cNvPr>
            <p:cNvSpPr/>
            <p:nvPr/>
          </p:nvSpPr>
          <p:spPr>
            <a:xfrm>
              <a:off x="7025195" y="2727788"/>
              <a:ext cx="58434" cy="59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28" extrusionOk="0">
                  <a:moveTo>
                    <a:pt x="7200" y="1848"/>
                  </a:moveTo>
                  <a:cubicBezTo>
                    <a:pt x="2400" y="4008"/>
                    <a:pt x="0" y="8328"/>
                    <a:pt x="0" y="12648"/>
                  </a:cubicBezTo>
                  <a:cubicBezTo>
                    <a:pt x="2400" y="12648"/>
                    <a:pt x="9600" y="12648"/>
                    <a:pt x="9600" y="14808"/>
                  </a:cubicBezTo>
                  <a:cubicBezTo>
                    <a:pt x="14400" y="19128"/>
                    <a:pt x="16800" y="19128"/>
                    <a:pt x="21600" y="19128"/>
                  </a:cubicBezTo>
                  <a:cubicBezTo>
                    <a:pt x="21600" y="19128"/>
                    <a:pt x="16800" y="8328"/>
                    <a:pt x="16800" y="8328"/>
                  </a:cubicBezTo>
                  <a:cubicBezTo>
                    <a:pt x="19200" y="8328"/>
                    <a:pt x="21600" y="8328"/>
                    <a:pt x="19200" y="4008"/>
                  </a:cubicBezTo>
                  <a:cubicBezTo>
                    <a:pt x="14400" y="1848"/>
                    <a:pt x="12000" y="-2472"/>
                    <a:pt x="7200" y="1848"/>
                  </a:cubicBezTo>
                  <a:cubicBezTo>
                    <a:pt x="2400" y="6168"/>
                    <a:pt x="9600" y="-312"/>
                    <a:pt x="7200" y="184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9" name="Shape 1574">
              <a:extLst>
                <a:ext uri="{FF2B5EF4-FFF2-40B4-BE49-F238E27FC236}">
                  <a16:creationId xmlns:a16="http://schemas.microsoft.com/office/drawing/2014/main" xmlns="" id="{5330BDC6-937F-4BBF-97CA-6475AAD2E7CB}"/>
                </a:ext>
              </a:extLst>
            </p:cNvPr>
            <p:cNvSpPr/>
            <p:nvPr/>
          </p:nvSpPr>
          <p:spPr>
            <a:xfrm>
              <a:off x="6666684" y="2470542"/>
              <a:ext cx="219173" cy="17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1600" extrusionOk="0">
                  <a:moveTo>
                    <a:pt x="16949" y="8000"/>
                  </a:moveTo>
                  <a:cubicBezTo>
                    <a:pt x="17566" y="7200"/>
                    <a:pt x="18183" y="6400"/>
                    <a:pt x="17566" y="5600"/>
                  </a:cubicBezTo>
                  <a:cubicBezTo>
                    <a:pt x="16949" y="4800"/>
                    <a:pt x="16332" y="4800"/>
                    <a:pt x="16949" y="4000"/>
                  </a:cubicBezTo>
                  <a:cubicBezTo>
                    <a:pt x="18183" y="2400"/>
                    <a:pt x="20652" y="2400"/>
                    <a:pt x="20652" y="0"/>
                  </a:cubicBezTo>
                  <a:cubicBezTo>
                    <a:pt x="18801" y="0"/>
                    <a:pt x="16332" y="0"/>
                    <a:pt x="14481" y="800"/>
                  </a:cubicBezTo>
                  <a:cubicBezTo>
                    <a:pt x="13246" y="800"/>
                    <a:pt x="12012" y="1600"/>
                    <a:pt x="10778" y="1600"/>
                  </a:cubicBezTo>
                  <a:cubicBezTo>
                    <a:pt x="8926" y="1600"/>
                    <a:pt x="8309" y="800"/>
                    <a:pt x="7075" y="1600"/>
                  </a:cubicBezTo>
                  <a:cubicBezTo>
                    <a:pt x="5841" y="2400"/>
                    <a:pt x="5223" y="2400"/>
                    <a:pt x="3989" y="1600"/>
                  </a:cubicBezTo>
                  <a:cubicBezTo>
                    <a:pt x="2755" y="0"/>
                    <a:pt x="3372" y="3200"/>
                    <a:pt x="3372" y="3200"/>
                  </a:cubicBezTo>
                  <a:cubicBezTo>
                    <a:pt x="2755" y="4000"/>
                    <a:pt x="2755" y="4800"/>
                    <a:pt x="2755" y="4800"/>
                  </a:cubicBezTo>
                  <a:cubicBezTo>
                    <a:pt x="2138" y="6400"/>
                    <a:pt x="1521" y="4800"/>
                    <a:pt x="903" y="4800"/>
                  </a:cubicBezTo>
                  <a:cubicBezTo>
                    <a:pt x="286" y="5600"/>
                    <a:pt x="903" y="7200"/>
                    <a:pt x="903" y="8000"/>
                  </a:cubicBezTo>
                  <a:cubicBezTo>
                    <a:pt x="903" y="8800"/>
                    <a:pt x="286" y="10400"/>
                    <a:pt x="1521" y="11200"/>
                  </a:cubicBezTo>
                  <a:cubicBezTo>
                    <a:pt x="4606" y="13600"/>
                    <a:pt x="2138" y="15200"/>
                    <a:pt x="286" y="17600"/>
                  </a:cubicBezTo>
                  <a:cubicBezTo>
                    <a:pt x="-948" y="19200"/>
                    <a:pt x="2138" y="21600"/>
                    <a:pt x="3372" y="21600"/>
                  </a:cubicBezTo>
                  <a:cubicBezTo>
                    <a:pt x="4606" y="21600"/>
                    <a:pt x="5841" y="20000"/>
                    <a:pt x="7075" y="19200"/>
                  </a:cubicBezTo>
                  <a:cubicBezTo>
                    <a:pt x="8926" y="17600"/>
                    <a:pt x="10778" y="16800"/>
                    <a:pt x="12629" y="15200"/>
                  </a:cubicBezTo>
                  <a:cubicBezTo>
                    <a:pt x="13863" y="14400"/>
                    <a:pt x="15098" y="13600"/>
                    <a:pt x="16332" y="12000"/>
                  </a:cubicBezTo>
                  <a:cubicBezTo>
                    <a:pt x="16949" y="10400"/>
                    <a:pt x="16332" y="8800"/>
                    <a:pt x="16949" y="8000"/>
                  </a:cubicBezTo>
                  <a:cubicBezTo>
                    <a:pt x="17566" y="6400"/>
                    <a:pt x="16949" y="8800"/>
                    <a:pt x="16949" y="80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0" name="Shape 1575">
              <a:extLst>
                <a:ext uri="{FF2B5EF4-FFF2-40B4-BE49-F238E27FC236}">
                  <a16:creationId xmlns:a16="http://schemas.microsoft.com/office/drawing/2014/main" xmlns="" id="{A6F9744A-58E2-41BF-A5AC-5A389EEE6A78}"/>
                </a:ext>
              </a:extLst>
            </p:cNvPr>
            <p:cNvSpPr/>
            <p:nvPr/>
          </p:nvSpPr>
          <p:spPr>
            <a:xfrm>
              <a:off x="6768171" y="2462005"/>
              <a:ext cx="322198" cy="30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255" extrusionOk="0">
                  <a:moveTo>
                    <a:pt x="19914" y="16200"/>
                  </a:moveTo>
                  <a:cubicBezTo>
                    <a:pt x="19914" y="16200"/>
                    <a:pt x="19050" y="15740"/>
                    <a:pt x="19050" y="15281"/>
                  </a:cubicBezTo>
                  <a:cubicBezTo>
                    <a:pt x="19050" y="14821"/>
                    <a:pt x="19482" y="14821"/>
                    <a:pt x="19482" y="14361"/>
                  </a:cubicBezTo>
                  <a:cubicBezTo>
                    <a:pt x="19050" y="13442"/>
                    <a:pt x="18186" y="12983"/>
                    <a:pt x="17322" y="12064"/>
                  </a:cubicBezTo>
                  <a:cubicBezTo>
                    <a:pt x="16890" y="12064"/>
                    <a:pt x="16026" y="11604"/>
                    <a:pt x="16026" y="11144"/>
                  </a:cubicBezTo>
                  <a:cubicBezTo>
                    <a:pt x="15594" y="10225"/>
                    <a:pt x="14730" y="9306"/>
                    <a:pt x="14730" y="7927"/>
                  </a:cubicBezTo>
                  <a:cubicBezTo>
                    <a:pt x="14298" y="7008"/>
                    <a:pt x="16890" y="5170"/>
                    <a:pt x="16026" y="4251"/>
                  </a:cubicBezTo>
                  <a:cubicBezTo>
                    <a:pt x="15162" y="3791"/>
                    <a:pt x="14730" y="3332"/>
                    <a:pt x="14298" y="2412"/>
                  </a:cubicBezTo>
                  <a:cubicBezTo>
                    <a:pt x="13866" y="1953"/>
                    <a:pt x="13866" y="1034"/>
                    <a:pt x="13434" y="574"/>
                  </a:cubicBezTo>
                  <a:cubicBezTo>
                    <a:pt x="13002" y="574"/>
                    <a:pt x="13002" y="1034"/>
                    <a:pt x="12570" y="1034"/>
                  </a:cubicBezTo>
                  <a:cubicBezTo>
                    <a:pt x="11706" y="1034"/>
                    <a:pt x="12138" y="115"/>
                    <a:pt x="11706" y="115"/>
                  </a:cubicBezTo>
                  <a:cubicBezTo>
                    <a:pt x="11274" y="115"/>
                    <a:pt x="10410" y="574"/>
                    <a:pt x="10410" y="574"/>
                  </a:cubicBezTo>
                  <a:cubicBezTo>
                    <a:pt x="9546" y="-345"/>
                    <a:pt x="9114" y="115"/>
                    <a:pt x="8250" y="115"/>
                  </a:cubicBezTo>
                  <a:cubicBezTo>
                    <a:pt x="7386" y="574"/>
                    <a:pt x="7818" y="1034"/>
                    <a:pt x="7386" y="1493"/>
                  </a:cubicBezTo>
                  <a:cubicBezTo>
                    <a:pt x="6522" y="1953"/>
                    <a:pt x="5658" y="1953"/>
                    <a:pt x="5226" y="2872"/>
                  </a:cubicBezTo>
                  <a:cubicBezTo>
                    <a:pt x="4794" y="3791"/>
                    <a:pt x="5658" y="3332"/>
                    <a:pt x="5658" y="4251"/>
                  </a:cubicBezTo>
                  <a:cubicBezTo>
                    <a:pt x="5658" y="4710"/>
                    <a:pt x="5226" y="4710"/>
                    <a:pt x="5226" y="5629"/>
                  </a:cubicBezTo>
                  <a:cubicBezTo>
                    <a:pt x="5226" y="7008"/>
                    <a:pt x="4794" y="7468"/>
                    <a:pt x="3498" y="8387"/>
                  </a:cubicBezTo>
                  <a:cubicBezTo>
                    <a:pt x="2634" y="8846"/>
                    <a:pt x="-390" y="10225"/>
                    <a:pt x="42" y="11144"/>
                  </a:cubicBezTo>
                  <a:cubicBezTo>
                    <a:pt x="474" y="11604"/>
                    <a:pt x="474" y="12983"/>
                    <a:pt x="906" y="13442"/>
                  </a:cubicBezTo>
                  <a:cubicBezTo>
                    <a:pt x="1338" y="13902"/>
                    <a:pt x="3066" y="13902"/>
                    <a:pt x="3498" y="13902"/>
                  </a:cubicBezTo>
                  <a:cubicBezTo>
                    <a:pt x="4794" y="14361"/>
                    <a:pt x="6090" y="15281"/>
                    <a:pt x="7386" y="16200"/>
                  </a:cubicBezTo>
                  <a:cubicBezTo>
                    <a:pt x="9114" y="17578"/>
                    <a:pt x="10410" y="18957"/>
                    <a:pt x="12138" y="20336"/>
                  </a:cubicBezTo>
                  <a:cubicBezTo>
                    <a:pt x="13434" y="21255"/>
                    <a:pt x="14730" y="21255"/>
                    <a:pt x="16026" y="21255"/>
                  </a:cubicBezTo>
                  <a:cubicBezTo>
                    <a:pt x="17322" y="21255"/>
                    <a:pt x="17322" y="19876"/>
                    <a:pt x="18186" y="18957"/>
                  </a:cubicBezTo>
                  <a:cubicBezTo>
                    <a:pt x="19050" y="18038"/>
                    <a:pt x="20778" y="19876"/>
                    <a:pt x="21210" y="19417"/>
                  </a:cubicBezTo>
                  <a:cubicBezTo>
                    <a:pt x="20778" y="18957"/>
                    <a:pt x="20346" y="18498"/>
                    <a:pt x="19914" y="17578"/>
                  </a:cubicBezTo>
                  <a:cubicBezTo>
                    <a:pt x="19914" y="17119"/>
                    <a:pt x="20346" y="16659"/>
                    <a:pt x="19914" y="16200"/>
                  </a:cubicBezTo>
                  <a:cubicBezTo>
                    <a:pt x="19482" y="15740"/>
                    <a:pt x="20346" y="16659"/>
                    <a:pt x="19914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1" name="Shape 1576">
              <a:extLst>
                <a:ext uri="{FF2B5EF4-FFF2-40B4-BE49-F238E27FC236}">
                  <a16:creationId xmlns:a16="http://schemas.microsoft.com/office/drawing/2014/main" xmlns="" id="{85CD423D-B440-46A0-B6F2-AB30AAE6839C}"/>
                </a:ext>
              </a:extLst>
            </p:cNvPr>
            <p:cNvSpPr/>
            <p:nvPr/>
          </p:nvSpPr>
          <p:spPr>
            <a:xfrm>
              <a:off x="6355787" y="2277217"/>
              <a:ext cx="610686" cy="23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600" extrusionOk="0">
                  <a:moveTo>
                    <a:pt x="11501" y="21600"/>
                  </a:moveTo>
                  <a:cubicBezTo>
                    <a:pt x="11729" y="21000"/>
                    <a:pt x="11956" y="19800"/>
                    <a:pt x="11956" y="19800"/>
                  </a:cubicBezTo>
                  <a:cubicBezTo>
                    <a:pt x="11729" y="18600"/>
                    <a:pt x="11956" y="18000"/>
                    <a:pt x="12183" y="18600"/>
                  </a:cubicBezTo>
                  <a:cubicBezTo>
                    <a:pt x="12638" y="19200"/>
                    <a:pt x="12865" y="18600"/>
                    <a:pt x="13320" y="18600"/>
                  </a:cubicBezTo>
                  <a:cubicBezTo>
                    <a:pt x="13775" y="18000"/>
                    <a:pt x="13775" y="18000"/>
                    <a:pt x="14230" y="18600"/>
                  </a:cubicBezTo>
                  <a:cubicBezTo>
                    <a:pt x="15139" y="18600"/>
                    <a:pt x="15821" y="17400"/>
                    <a:pt x="16731" y="17400"/>
                  </a:cubicBezTo>
                  <a:cubicBezTo>
                    <a:pt x="17413" y="17400"/>
                    <a:pt x="18322" y="17400"/>
                    <a:pt x="19004" y="16800"/>
                  </a:cubicBezTo>
                  <a:cubicBezTo>
                    <a:pt x="19459" y="16200"/>
                    <a:pt x="19459" y="17400"/>
                    <a:pt x="20141" y="16800"/>
                  </a:cubicBezTo>
                  <a:cubicBezTo>
                    <a:pt x="20596" y="16200"/>
                    <a:pt x="20369" y="17400"/>
                    <a:pt x="20596" y="18000"/>
                  </a:cubicBezTo>
                  <a:cubicBezTo>
                    <a:pt x="20823" y="18600"/>
                    <a:pt x="21278" y="17400"/>
                    <a:pt x="21051" y="16800"/>
                  </a:cubicBezTo>
                  <a:cubicBezTo>
                    <a:pt x="20823" y="16200"/>
                    <a:pt x="21278" y="15000"/>
                    <a:pt x="20596" y="14400"/>
                  </a:cubicBezTo>
                  <a:cubicBezTo>
                    <a:pt x="20369" y="13800"/>
                    <a:pt x="20823" y="13800"/>
                    <a:pt x="20596" y="13200"/>
                  </a:cubicBezTo>
                  <a:cubicBezTo>
                    <a:pt x="20596" y="12000"/>
                    <a:pt x="20369" y="11400"/>
                    <a:pt x="20369" y="10200"/>
                  </a:cubicBezTo>
                  <a:cubicBezTo>
                    <a:pt x="20369" y="9600"/>
                    <a:pt x="20823" y="8400"/>
                    <a:pt x="20823" y="8400"/>
                  </a:cubicBezTo>
                  <a:cubicBezTo>
                    <a:pt x="20596" y="7200"/>
                    <a:pt x="20141" y="6600"/>
                    <a:pt x="19914" y="4800"/>
                  </a:cubicBezTo>
                  <a:cubicBezTo>
                    <a:pt x="19459" y="3000"/>
                    <a:pt x="19459" y="2400"/>
                    <a:pt x="18550" y="1800"/>
                  </a:cubicBezTo>
                  <a:cubicBezTo>
                    <a:pt x="18322" y="1800"/>
                    <a:pt x="18095" y="1800"/>
                    <a:pt x="17867" y="1800"/>
                  </a:cubicBezTo>
                  <a:cubicBezTo>
                    <a:pt x="17413" y="1200"/>
                    <a:pt x="17640" y="1800"/>
                    <a:pt x="17413" y="1800"/>
                  </a:cubicBezTo>
                  <a:cubicBezTo>
                    <a:pt x="16958" y="3000"/>
                    <a:pt x="16503" y="3000"/>
                    <a:pt x="16276" y="3600"/>
                  </a:cubicBezTo>
                  <a:cubicBezTo>
                    <a:pt x="15594" y="4200"/>
                    <a:pt x="14684" y="3600"/>
                    <a:pt x="14002" y="3600"/>
                  </a:cubicBezTo>
                  <a:cubicBezTo>
                    <a:pt x="13547" y="3600"/>
                    <a:pt x="13093" y="3600"/>
                    <a:pt x="12865" y="3600"/>
                  </a:cubicBezTo>
                  <a:cubicBezTo>
                    <a:pt x="12411" y="3000"/>
                    <a:pt x="12411" y="2400"/>
                    <a:pt x="11956" y="2400"/>
                  </a:cubicBezTo>
                  <a:cubicBezTo>
                    <a:pt x="11501" y="2400"/>
                    <a:pt x="11274" y="1800"/>
                    <a:pt x="11046" y="1200"/>
                  </a:cubicBezTo>
                  <a:cubicBezTo>
                    <a:pt x="10819" y="1200"/>
                    <a:pt x="9910" y="0"/>
                    <a:pt x="10137" y="0"/>
                  </a:cubicBezTo>
                  <a:cubicBezTo>
                    <a:pt x="9682" y="600"/>
                    <a:pt x="8545" y="0"/>
                    <a:pt x="8091" y="0"/>
                  </a:cubicBezTo>
                  <a:cubicBezTo>
                    <a:pt x="7409" y="0"/>
                    <a:pt x="6726" y="1800"/>
                    <a:pt x="6272" y="2400"/>
                  </a:cubicBezTo>
                  <a:cubicBezTo>
                    <a:pt x="5590" y="3600"/>
                    <a:pt x="4453" y="2400"/>
                    <a:pt x="3771" y="3000"/>
                  </a:cubicBezTo>
                  <a:cubicBezTo>
                    <a:pt x="3543" y="3000"/>
                    <a:pt x="3316" y="3000"/>
                    <a:pt x="3316" y="3600"/>
                  </a:cubicBezTo>
                  <a:cubicBezTo>
                    <a:pt x="3316" y="3600"/>
                    <a:pt x="3771" y="3600"/>
                    <a:pt x="3771" y="4200"/>
                  </a:cubicBezTo>
                  <a:cubicBezTo>
                    <a:pt x="3771" y="4200"/>
                    <a:pt x="3089" y="4200"/>
                    <a:pt x="3089" y="4800"/>
                  </a:cubicBezTo>
                  <a:cubicBezTo>
                    <a:pt x="3089" y="5400"/>
                    <a:pt x="3089" y="5400"/>
                    <a:pt x="2634" y="5400"/>
                  </a:cubicBezTo>
                  <a:cubicBezTo>
                    <a:pt x="1952" y="5400"/>
                    <a:pt x="1270" y="5400"/>
                    <a:pt x="587" y="5400"/>
                  </a:cubicBezTo>
                  <a:cubicBezTo>
                    <a:pt x="133" y="5400"/>
                    <a:pt x="360" y="6000"/>
                    <a:pt x="360" y="6600"/>
                  </a:cubicBezTo>
                  <a:cubicBezTo>
                    <a:pt x="133" y="7800"/>
                    <a:pt x="-322" y="8400"/>
                    <a:pt x="360" y="9000"/>
                  </a:cubicBezTo>
                  <a:cubicBezTo>
                    <a:pt x="360" y="9000"/>
                    <a:pt x="815" y="8400"/>
                    <a:pt x="815" y="8400"/>
                  </a:cubicBezTo>
                  <a:cubicBezTo>
                    <a:pt x="815" y="9000"/>
                    <a:pt x="360" y="10200"/>
                    <a:pt x="360" y="10200"/>
                  </a:cubicBezTo>
                  <a:cubicBezTo>
                    <a:pt x="587" y="10800"/>
                    <a:pt x="587" y="10200"/>
                    <a:pt x="815" y="10200"/>
                  </a:cubicBezTo>
                  <a:cubicBezTo>
                    <a:pt x="815" y="10200"/>
                    <a:pt x="815" y="11400"/>
                    <a:pt x="815" y="11400"/>
                  </a:cubicBezTo>
                  <a:cubicBezTo>
                    <a:pt x="1270" y="13200"/>
                    <a:pt x="587" y="12000"/>
                    <a:pt x="360" y="12000"/>
                  </a:cubicBezTo>
                  <a:cubicBezTo>
                    <a:pt x="360" y="12000"/>
                    <a:pt x="133" y="13800"/>
                    <a:pt x="587" y="13200"/>
                  </a:cubicBezTo>
                  <a:cubicBezTo>
                    <a:pt x="1042" y="13200"/>
                    <a:pt x="587" y="14400"/>
                    <a:pt x="587" y="15000"/>
                  </a:cubicBezTo>
                  <a:cubicBezTo>
                    <a:pt x="587" y="15600"/>
                    <a:pt x="1270" y="15600"/>
                    <a:pt x="1497" y="16200"/>
                  </a:cubicBezTo>
                  <a:cubicBezTo>
                    <a:pt x="1724" y="16800"/>
                    <a:pt x="1270" y="18000"/>
                    <a:pt x="1270" y="18000"/>
                  </a:cubicBezTo>
                  <a:cubicBezTo>
                    <a:pt x="1497" y="18000"/>
                    <a:pt x="1724" y="16800"/>
                    <a:pt x="1952" y="18000"/>
                  </a:cubicBezTo>
                  <a:cubicBezTo>
                    <a:pt x="1952" y="18600"/>
                    <a:pt x="1497" y="18600"/>
                    <a:pt x="1497" y="18600"/>
                  </a:cubicBezTo>
                  <a:cubicBezTo>
                    <a:pt x="1497" y="18600"/>
                    <a:pt x="1952" y="18600"/>
                    <a:pt x="1952" y="18600"/>
                  </a:cubicBezTo>
                  <a:cubicBezTo>
                    <a:pt x="2179" y="19200"/>
                    <a:pt x="1952" y="19800"/>
                    <a:pt x="1724" y="20400"/>
                  </a:cubicBezTo>
                  <a:cubicBezTo>
                    <a:pt x="1724" y="21000"/>
                    <a:pt x="2179" y="21600"/>
                    <a:pt x="2179" y="21000"/>
                  </a:cubicBezTo>
                  <a:cubicBezTo>
                    <a:pt x="2406" y="20400"/>
                    <a:pt x="2179" y="19200"/>
                    <a:pt x="2406" y="18600"/>
                  </a:cubicBezTo>
                  <a:cubicBezTo>
                    <a:pt x="2634" y="18000"/>
                    <a:pt x="3089" y="19200"/>
                    <a:pt x="3316" y="19200"/>
                  </a:cubicBezTo>
                  <a:cubicBezTo>
                    <a:pt x="3771" y="19800"/>
                    <a:pt x="4225" y="21000"/>
                    <a:pt x="4680" y="19800"/>
                  </a:cubicBezTo>
                  <a:cubicBezTo>
                    <a:pt x="5362" y="19200"/>
                    <a:pt x="4907" y="17400"/>
                    <a:pt x="5817" y="18600"/>
                  </a:cubicBezTo>
                  <a:cubicBezTo>
                    <a:pt x="6272" y="19800"/>
                    <a:pt x="6954" y="21000"/>
                    <a:pt x="7636" y="21000"/>
                  </a:cubicBezTo>
                  <a:cubicBezTo>
                    <a:pt x="8091" y="20400"/>
                    <a:pt x="8773" y="19800"/>
                    <a:pt x="9227" y="19200"/>
                  </a:cubicBezTo>
                  <a:cubicBezTo>
                    <a:pt x="9455" y="18600"/>
                    <a:pt x="9455" y="18000"/>
                    <a:pt x="9682" y="18000"/>
                  </a:cubicBezTo>
                  <a:cubicBezTo>
                    <a:pt x="10137" y="18600"/>
                    <a:pt x="10364" y="19200"/>
                    <a:pt x="10592" y="18600"/>
                  </a:cubicBezTo>
                  <a:cubicBezTo>
                    <a:pt x="11274" y="18000"/>
                    <a:pt x="11274" y="18600"/>
                    <a:pt x="11046" y="19800"/>
                  </a:cubicBezTo>
                  <a:cubicBezTo>
                    <a:pt x="11046" y="20400"/>
                    <a:pt x="11501" y="20400"/>
                    <a:pt x="11046" y="21000"/>
                  </a:cubicBezTo>
                  <a:cubicBezTo>
                    <a:pt x="11274" y="21600"/>
                    <a:pt x="11274" y="21600"/>
                    <a:pt x="11501" y="21600"/>
                  </a:cubicBezTo>
                  <a:cubicBezTo>
                    <a:pt x="11729" y="21000"/>
                    <a:pt x="11274" y="21600"/>
                    <a:pt x="11501" y="21600"/>
                  </a:cubicBezTo>
                  <a:close/>
                </a:path>
              </a:pathLst>
            </a:custGeom>
            <a:solidFill>
              <a:srgbClr val="D9D9D9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2" name="Shape 1577">
              <a:extLst>
                <a:ext uri="{FF2B5EF4-FFF2-40B4-BE49-F238E27FC236}">
                  <a16:creationId xmlns:a16="http://schemas.microsoft.com/office/drawing/2014/main" xmlns="" id="{7A47592C-7B10-44B9-A4A1-CFD24200C8CA}"/>
                </a:ext>
              </a:extLst>
            </p:cNvPr>
            <p:cNvSpPr/>
            <p:nvPr/>
          </p:nvSpPr>
          <p:spPr>
            <a:xfrm>
              <a:off x="6633655" y="2656533"/>
              <a:ext cx="688196" cy="55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536" extrusionOk="0">
                  <a:moveTo>
                    <a:pt x="13246" y="5079"/>
                  </a:moveTo>
                  <a:cubicBezTo>
                    <a:pt x="13041" y="4307"/>
                    <a:pt x="13041" y="4307"/>
                    <a:pt x="12424" y="4307"/>
                  </a:cubicBezTo>
                  <a:cubicBezTo>
                    <a:pt x="11806" y="4307"/>
                    <a:pt x="11189" y="4307"/>
                    <a:pt x="10572" y="4307"/>
                  </a:cubicBezTo>
                  <a:cubicBezTo>
                    <a:pt x="10161" y="4307"/>
                    <a:pt x="9955" y="3793"/>
                    <a:pt x="9749" y="3793"/>
                  </a:cubicBezTo>
                  <a:cubicBezTo>
                    <a:pt x="9132" y="3022"/>
                    <a:pt x="8515" y="2507"/>
                    <a:pt x="8104" y="1993"/>
                  </a:cubicBezTo>
                  <a:cubicBezTo>
                    <a:pt x="7281" y="1222"/>
                    <a:pt x="6458" y="450"/>
                    <a:pt x="5429" y="193"/>
                  </a:cubicBezTo>
                  <a:cubicBezTo>
                    <a:pt x="5018" y="-64"/>
                    <a:pt x="4812" y="-64"/>
                    <a:pt x="4195" y="193"/>
                  </a:cubicBezTo>
                  <a:cubicBezTo>
                    <a:pt x="3784" y="193"/>
                    <a:pt x="3166" y="450"/>
                    <a:pt x="2549" y="707"/>
                  </a:cubicBezTo>
                  <a:cubicBezTo>
                    <a:pt x="2755" y="1222"/>
                    <a:pt x="3372" y="1736"/>
                    <a:pt x="3372" y="2250"/>
                  </a:cubicBezTo>
                  <a:cubicBezTo>
                    <a:pt x="3372" y="2765"/>
                    <a:pt x="2755" y="3022"/>
                    <a:pt x="2549" y="3022"/>
                  </a:cubicBezTo>
                  <a:cubicBezTo>
                    <a:pt x="2344" y="3279"/>
                    <a:pt x="2138" y="3022"/>
                    <a:pt x="1932" y="3022"/>
                  </a:cubicBezTo>
                  <a:cubicBezTo>
                    <a:pt x="1726" y="3279"/>
                    <a:pt x="1726" y="3536"/>
                    <a:pt x="1726" y="3536"/>
                  </a:cubicBezTo>
                  <a:cubicBezTo>
                    <a:pt x="1315" y="4307"/>
                    <a:pt x="492" y="3793"/>
                    <a:pt x="286" y="3536"/>
                  </a:cubicBezTo>
                  <a:cubicBezTo>
                    <a:pt x="81" y="4050"/>
                    <a:pt x="81" y="4307"/>
                    <a:pt x="81" y="4822"/>
                  </a:cubicBezTo>
                  <a:cubicBezTo>
                    <a:pt x="-125" y="5593"/>
                    <a:pt x="81" y="5336"/>
                    <a:pt x="492" y="5593"/>
                  </a:cubicBezTo>
                  <a:cubicBezTo>
                    <a:pt x="904" y="6107"/>
                    <a:pt x="1315" y="7136"/>
                    <a:pt x="1521" y="7907"/>
                  </a:cubicBezTo>
                  <a:cubicBezTo>
                    <a:pt x="1932" y="8422"/>
                    <a:pt x="2138" y="8936"/>
                    <a:pt x="2344" y="9707"/>
                  </a:cubicBezTo>
                  <a:cubicBezTo>
                    <a:pt x="2549" y="10222"/>
                    <a:pt x="2755" y="10479"/>
                    <a:pt x="2961" y="10736"/>
                  </a:cubicBezTo>
                  <a:cubicBezTo>
                    <a:pt x="3372" y="11250"/>
                    <a:pt x="3784" y="11250"/>
                    <a:pt x="3989" y="11765"/>
                  </a:cubicBezTo>
                  <a:cubicBezTo>
                    <a:pt x="4195" y="12279"/>
                    <a:pt x="4401" y="12793"/>
                    <a:pt x="4401" y="13565"/>
                  </a:cubicBezTo>
                  <a:cubicBezTo>
                    <a:pt x="4606" y="14079"/>
                    <a:pt x="4401" y="14593"/>
                    <a:pt x="4606" y="15107"/>
                  </a:cubicBezTo>
                  <a:cubicBezTo>
                    <a:pt x="5018" y="16136"/>
                    <a:pt x="5841" y="16393"/>
                    <a:pt x="6252" y="17165"/>
                  </a:cubicBezTo>
                  <a:cubicBezTo>
                    <a:pt x="6664" y="17936"/>
                    <a:pt x="6869" y="18965"/>
                    <a:pt x="7281" y="19479"/>
                  </a:cubicBezTo>
                  <a:cubicBezTo>
                    <a:pt x="7486" y="19993"/>
                    <a:pt x="7898" y="20507"/>
                    <a:pt x="8104" y="20765"/>
                  </a:cubicBezTo>
                  <a:cubicBezTo>
                    <a:pt x="8104" y="21022"/>
                    <a:pt x="8104" y="21536"/>
                    <a:pt x="8309" y="21536"/>
                  </a:cubicBezTo>
                  <a:cubicBezTo>
                    <a:pt x="8721" y="21536"/>
                    <a:pt x="8515" y="21022"/>
                    <a:pt x="8721" y="20765"/>
                  </a:cubicBezTo>
                  <a:cubicBezTo>
                    <a:pt x="8721" y="19993"/>
                    <a:pt x="9749" y="20250"/>
                    <a:pt x="10161" y="20250"/>
                  </a:cubicBezTo>
                  <a:cubicBezTo>
                    <a:pt x="10778" y="20250"/>
                    <a:pt x="11806" y="19993"/>
                    <a:pt x="12218" y="20507"/>
                  </a:cubicBezTo>
                  <a:cubicBezTo>
                    <a:pt x="12835" y="20765"/>
                    <a:pt x="13041" y="20250"/>
                    <a:pt x="13452" y="19736"/>
                  </a:cubicBezTo>
                  <a:cubicBezTo>
                    <a:pt x="14069" y="18707"/>
                    <a:pt x="14686" y="18707"/>
                    <a:pt x="15509" y="18450"/>
                  </a:cubicBezTo>
                  <a:cubicBezTo>
                    <a:pt x="16744" y="18450"/>
                    <a:pt x="17978" y="17936"/>
                    <a:pt x="19212" y="17422"/>
                  </a:cubicBezTo>
                  <a:cubicBezTo>
                    <a:pt x="19624" y="17165"/>
                    <a:pt x="20241" y="16907"/>
                    <a:pt x="20858" y="16907"/>
                  </a:cubicBezTo>
                  <a:cubicBezTo>
                    <a:pt x="21064" y="16650"/>
                    <a:pt x="21064" y="16136"/>
                    <a:pt x="21269" y="15622"/>
                  </a:cubicBezTo>
                  <a:cubicBezTo>
                    <a:pt x="21269" y="15365"/>
                    <a:pt x="21475" y="14850"/>
                    <a:pt x="21475" y="14336"/>
                  </a:cubicBezTo>
                  <a:cubicBezTo>
                    <a:pt x="21475" y="14079"/>
                    <a:pt x="21269" y="13307"/>
                    <a:pt x="21064" y="13050"/>
                  </a:cubicBezTo>
                  <a:cubicBezTo>
                    <a:pt x="20446" y="13050"/>
                    <a:pt x="19624" y="13050"/>
                    <a:pt x="19006" y="12793"/>
                  </a:cubicBezTo>
                  <a:cubicBezTo>
                    <a:pt x="18389" y="12793"/>
                    <a:pt x="18389" y="12536"/>
                    <a:pt x="17978" y="12022"/>
                  </a:cubicBezTo>
                  <a:cubicBezTo>
                    <a:pt x="17566" y="10993"/>
                    <a:pt x="16949" y="10736"/>
                    <a:pt x="16538" y="9965"/>
                  </a:cubicBezTo>
                  <a:cubicBezTo>
                    <a:pt x="16332" y="9965"/>
                    <a:pt x="15921" y="8936"/>
                    <a:pt x="15715" y="8679"/>
                  </a:cubicBezTo>
                  <a:cubicBezTo>
                    <a:pt x="15509" y="8165"/>
                    <a:pt x="16538" y="7907"/>
                    <a:pt x="15715" y="7393"/>
                  </a:cubicBezTo>
                  <a:cubicBezTo>
                    <a:pt x="15509" y="7393"/>
                    <a:pt x="15304" y="6879"/>
                    <a:pt x="15098" y="6879"/>
                  </a:cubicBezTo>
                  <a:cubicBezTo>
                    <a:pt x="14686" y="6879"/>
                    <a:pt x="14481" y="6107"/>
                    <a:pt x="14275" y="5593"/>
                  </a:cubicBezTo>
                  <a:cubicBezTo>
                    <a:pt x="14069" y="4822"/>
                    <a:pt x="14069" y="5079"/>
                    <a:pt x="13246" y="507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3" name="Shape 1578">
              <a:extLst>
                <a:ext uri="{FF2B5EF4-FFF2-40B4-BE49-F238E27FC236}">
                  <a16:creationId xmlns:a16="http://schemas.microsoft.com/office/drawing/2014/main" xmlns="" id="{6EBAB600-08FD-4DF1-9E23-06CA1A8251EC}"/>
                </a:ext>
              </a:extLst>
            </p:cNvPr>
            <p:cNvSpPr/>
            <p:nvPr/>
          </p:nvSpPr>
          <p:spPr>
            <a:xfrm>
              <a:off x="6643135" y="2614414"/>
              <a:ext cx="137093" cy="146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3" y="21600"/>
                  </a:moveTo>
                  <a:cubicBezTo>
                    <a:pt x="7200" y="21600"/>
                    <a:pt x="7200" y="18655"/>
                    <a:pt x="8229" y="18655"/>
                  </a:cubicBezTo>
                  <a:cubicBezTo>
                    <a:pt x="9257" y="16691"/>
                    <a:pt x="11314" y="17673"/>
                    <a:pt x="12343" y="17673"/>
                  </a:cubicBezTo>
                  <a:cubicBezTo>
                    <a:pt x="13371" y="16691"/>
                    <a:pt x="16457" y="15709"/>
                    <a:pt x="15429" y="14727"/>
                  </a:cubicBezTo>
                  <a:cubicBezTo>
                    <a:pt x="14400" y="12764"/>
                    <a:pt x="13371" y="10800"/>
                    <a:pt x="11314" y="8836"/>
                  </a:cubicBezTo>
                  <a:cubicBezTo>
                    <a:pt x="15429" y="7855"/>
                    <a:pt x="18514" y="6873"/>
                    <a:pt x="21600" y="5891"/>
                  </a:cubicBezTo>
                  <a:cubicBezTo>
                    <a:pt x="21600" y="3927"/>
                    <a:pt x="20571" y="1964"/>
                    <a:pt x="19543" y="0"/>
                  </a:cubicBezTo>
                  <a:cubicBezTo>
                    <a:pt x="16457" y="982"/>
                    <a:pt x="12343" y="4909"/>
                    <a:pt x="9257" y="4909"/>
                  </a:cubicBezTo>
                  <a:cubicBezTo>
                    <a:pt x="7200" y="4909"/>
                    <a:pt x="4114" y="2945"/>
                    <a:pt x="4114" y="982"/>
                  </a:cubicBezTo>
                  <a:cubicBezTo>
                    <a:pt x="3086" y="4909"/>
                    <a:pt x="3086" y="7855"/>
                    <a:pt x="3086" y="10800"/>
                  </a:cubicBezTo>
                  <a:cubicBezTo>
                    <a:pt x="2057" y="12764"/>
                    <a:pt x="0" y="15709"/>
                    <a:pt x="0" y="17673"/>
                  </a:cubicBezTo>
                  <a:cubicBezTo>
                    <a:pt x="0" y="19636"/>
                    <a:pt x="0" y="19636"/>
                    <a:pt x="1029" y="20618"/>
                  </a:cubicBezTo>
                  <a:cubicBezTo>
                    <a:pt x="3086" y="20618"/>
                    <a:pt x="4114" y="21600"/>
                    <a:pt x="5143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4" name="Shape 1579">
              <a:extLst>
                <a:ext uri="{FF2B5EF4-FFF2-40B4-BE49-F238E27FC236}">
                  <a16:creationId xmlns:a16="http://schemas.microsoft.com/office/drawing/2014/main" xmlns="" id="{4A116B37-5105-4854-8BCA-DF123C458B17}"/>
                </a:ext>
              </a:extLst>
            </p:cNvPr>
            <p:cNvSpPr/>
            <p:nvPr/>
          </p:nvSpPr>
          <p:spPr>
            <a:xfrm>
              <a:off x="6649876" y="2562713"/>
              <a:ext cx="46531" cy="5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3" h="20267" extrusionOk="0">
                  <a:moveTo>
                    <a:pt x="18900" y="4800"/>
                  </a:moveTo>
                  <a:cubicBezTo>
                    <a:pt x="18900" y="2400"/>
                    <a:pt x="13500" y="0"/>
                    <a:pt x="10800" y="0"/>
                  </a:cubicBezTo>
                  <a:cubicBezTo>
                    <a:pt x="8100" y="2400"/>
                    <a:pt x="8100" y="2400"/>
                    <a:pt x="5400" y="4800"/>
                  </a:cubicBezTo>
                  <a:cubicBezTo>
                    <a:pt x="5400" y="9600"/>
                    <a:pt x="2700" y="14400"/>
                    <a:pt x="0" y="19200"/>
                  </a:cubicBezTo>
                  <a:cubicBezTo>
                    <a:pt x="5400" y="19200"/>
                    <a:pt x="5400" y="21600"/>
                    <a:pt x="10800" y="19200"/>
                  </a:cubicBezTo>
                  <a:cubicBezTo>
                    <a:pt x="13500" y="16800"/>
                    <a:pt x="21600" y="9600"/>
                    <a:pt x="18900" y="4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5" name="Shape 1580">
              <a:extLst>
                <a:ext uri="{FF2B5EF4-FFF2-40B4-BE49-F238E27FC236}">
                  <a16:creationId xmlns:a16="http://schemas.microsoft.com/office/drawing/2014/main" xmlns="" id="{56C52E84-E2ED-4408-B4E2-FDE0752C833B}"/>
                </a:ext>
              </a:extLst>
            </p:cNvPr>
            <p:cNvSpPr/>
            <p:nvPr/>
          </p:nvSpPr>
          <p:spPr>
            <a:xfrm>
              <a:off x="6643135" y="2641393"/>
              <a:ext cx="20229" cy="47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0" y="15429"/>
                    <a:pt x="7200" y="18514"/>
                    <a:pt x="21600" y="21600"/>
                  </a:cubicBezTo>
                  <a:cubicBezTo>
                    <a:pt x="21600" y="15429"/>
                    <a:pt x="21600" y="9257"/>
                    <a:pt x="21600" y="3086"/>
                  </a:cubicBezTo>
                  <a:cubicBezTo>
                    <a:pt x="21600" y="0"/>
                    <a:pt x="21600" y="0"/>
                    <a:pt x="14400" y="0"/>
                  </a:cubicBezTo>
                  <a:cubicBezTo>
                    <a:pt x="0" y="0"/>
                    <a:pt x="0" y="6171"/>
                    <a:pt x="0" y="925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6" name="Shape 1581">
              <a:extLst>
                <a:ext uri="{FF2B5EF4-FFF2-40B4-BE49-F238E27FC236}">
                  <a16:creationId xmlns:a16="http://schemas.microsoft.com/office/drawing/2014/main" xmlns="" id="{1CE79EA4-B07C-45CB-B2FF-4AB0B3A35B2D}"/>
                </a:ext>
              </a:extLst>
            </p:cNvPr>
            <p:cNvSpPr/>
            <p:nvPr/>
          </p:nvSpPr>
          <p:spPr>
            <a:xfrm>
              <a:off x="6616168" y="2614414"/>
              <a:ext cx="51624" cy="17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4" h="21600" extrusionOk="0">
                  <a:moveTo>
                    <a:pt x="10800" y="14123"/>
                  </a:moveTo>
                  <a:cubicBezTo>
                    <a:pt x="10800" y="13292"/>
                    <a:pt x="13500" y="12462"/>
                    <a:pt x="16200" y="10800"/>
                  </a:cubicBezTo>
                  <a:cubicBezTo>
                    <a:pt x="18900" y="9138"/>
                    <a:pt x="16200" y="9969"/>
                    <a:pt x="13500" y="8308"/>
                  </a:cubicBezTo>
                  <a:cubicBezTo>
                    <a:pt x="8100" y="6646"/>
                    <a:pt x="10800" y="2492"/>
                    <a:pt x="18900" y="3323"/>
                  </a:cubicBezTo>
                  <a:cubicBezTo>
                    <a:pt x="21600" y="831"/>
                    <a:pt x="21600" y="831"/>
                    <a:pt x="16200" y="0"/>
                  </a:cubicBezTo>
                  <a:cubicBezTo>
                    <a:pt x="10800" y="0"/>
                    <a:pt x="8100" y="4154"/>
                    <a:pt x="5400" y="5815"/>
                  </a:cubicBezTo>
                  <a:cubicBezTo>
                    <a:pt x="2700" y="6646"/>
                    <a:pt x="0" y="7477"/>
                    <a:pt x="0" y="9138"/>
                  </a:cubicBezTo>
                  <a:cubicBezTo>
                    <a:pt x="0" y="9969"/>
                    <a:pt x="2700" y="11631"/>
                    <a:pt x="2700" y="13292"/>
                  </a:cubicBezTo>
                  <a:cubicBezTo>
                    <a:pt x="2700" y="15785"/>
                    <a:pt x="5400" y="18277"/>
                    <a:pt x="5400" y="21600"/>
                  </a:cubicBezTo>
                  <a:cubicBezTo>
                    <a:pt x="5400" y="20769"/>
                    <a:pt x="5400" y="20769"/>
                    <a:pt x="5400" y="20769"/>
                  </a:cubicBezTo>
                  <a:cubicBezTo>
                    <a:pt x="8100" y="19108"/>
                    <a:pt x="8100" y="16615"/>
                    <a:pt x="10800" y="14123"/>
                  </a:cubicBezTo>
                  <a:cubicBezTo>
                    <a:pt x="10800" y="13292"/>
                    <a:pt x="10800" y="14954"/>
                    <a:pt x="10800" y="1412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7" name="Shape 1582">
              <a:extLst>
                <a:ext uri="{FF2B5EF4-FFF2-40B4-BE49-F238E27FC236}">
                  <a16:creationId xmlns:a16="http://schemas.microsoft.com/office/drawing/2014/main" xmlns="" id="{3CF57ECC-6AF5-4FDB-B427-C0D3C579686F}"/>
                </a:ext>
              </a:extLst>
            </p:cNvPr>
            <p:cNvSpPr/>
            <p:nvPr/>
          </p:nvSpPr>
          <p:spPr>
            <a:xfrm>
              <a:off x="7162286" y="2872933"/>
              <a:ext cx="24631" cy="5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81" h="21600" extrusionOk="0">
                  <a:moveTo>
                    <a:pt x="12960" y="21600"/>
                  </a:moveTo>
                  <a:cubicBezTo>
                    <a:pt x="12960" y="18900"/>
                    <a:pt x="21600" y="0"/>
                    <a:pt x="8640" y="0"/>
                  </a:cubicBezTo>
                  <a:cubicBezTo>
                    <a:pt x="4320" y="2700"/>
                    <a:pt x="0" y="8100"/>
                    <a:pt x="0" y="10800"/>
                  </a:cubicBezTo>
                  <a:cubicBezTo>
                    <a:pt x="0" y="16200"/>
                    <a:pt x="4320" y="18900"/>
                    <a:pt x="12960" y="21600"/>
                  </a:cubicBezTo>
                  <a:cubicBezTo>
                    <a:pt x="12960" y="21600"/>
                    <a:pt x="8640" y="21600"/>
                    <a:pt x="12960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8" name="Shape 1583">
              <a:extLst>
                <a:ext uri="{FF2B5EF4-FFF2-40B4-BE49-F238E27FC236}">
                  <a16:creationId xmlns:a16="http://schemas.microsoft.com/office/drawing/2014/main" xmlns="" id="{CC14C1AF-DD3D-4906-BA08-690B44621222}"/>
                </a:ext>
              </a:extLst>
            </p:cNvPr>
            <p:cNvSpPr/>
            <p:nvPr/>
          </p:nvSpPr>
          <p:spPr>
            <a:xfrm>
              <a:off x="6894252" y="3117967"/>
              <a:ext cx="343197" cy="217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063" extrusionOk="0">
                  <a:moveTo>
                    <a:pt x="19053" y="0"/>
                  </a:moveTo>
                  <a:cubicBezTo>
                    <a:pt x="17830" y="635"/>
                    <a:pt x="16607" y="1271"/>
                    <a:pt x="15385" y="1271"/>
                  </a:cubicBezTo>
                  <a:cubicBezTo>
                    <a:pt x="14162" y="1906"/>
                    <a:pt x="12532" y="1271"/>
                    <a:pt x="11309" y="2541"/>
                  </a:cubicBezTo>
                  <a:cubicBezTo>
                    <a:pt x="10494" y="3812"/>
                    <a:pt x="10087" y="5082"/>
                    <a:pt x="9272" y="6353"/>
                  </a:cubicBezTo>
                  <a:cubicBezTo>
                    <a:pt x="8864" y="6988"/>
                    <a:pt x="7641" y="5718"/>
                    <a:pt x="6826" y="5718"/>
                  </a:cubicBezTo>
                  <a:cubicBezTo>
                    <a:pt x="5604" y="5718"/>
                    <a:pt x="4789" y="5718"/>
                    <a:pt x="3566" y="5718"/>
                  </a:cubicBezTo>
                  <a:cubicBezTo>
                    <a:pt x="2343" y="5718"/>
                    <a:pt x="1121" y="5082"/>
                    <a:pt x="1121" y="7624"/>
                  </a:cubicBezTo>
                  <a:cubicBezTo>
                    <a:pt x="713" y="8894"/>
                    <a:pt x="306" y="8259"/>
                    <a:pt x="306" y="9529"/>
                  </a:cubicBezTo>
                  <a:cubicBezTo>
                    <a:pt x="-102" y="10800"/>
                    <a:pt x="-102" y="12071"/>
                    <a:pt x="306" y="13341"/>
                  </a:cubicBezTo>
                  <a:cubicBezTo>
                    <a:pt x="306" y="14612"/>
                    <a:pt x="713" y="16518"/>
                    <a:pt x="1121" y="17788"/>
                  </a:cubicBezTo>
                  <a:cubicBezTo>
                    <a:pt x="1121" y="18424"/>
                    <a:pt x="1121" y="19694"/>
                    <a:pt x="1528" y="20329"/>
                  </a:cubicBezTo>
                  <a:cubicBezTo>
                    <a:pt x="1936" y="21600"/>
                    <a:pt x="3973" y="20965"/>
                    <a:pt x="4789" y="20329"/>
                  </a:cubicBezTo>
                  <a:cubicBezTo>
                    <a:pt x="5196" y="19694"/>
                    <a:pt x="5604" y="19059"/>
                    <a:pt x="6419" y="18424"/>
                  </a:cubicBezTo>
                  <a:cubicBezTo>
                    <a:pt x="6826" y="18424"/>
                    <a:pt x="7641" y="18424"/>
                    <a:pt x="8456" y="18424"/>
                  </a:cubicBezTo>
                  <a:cubicBezTo>
                    <a:pt x="8864" y="17788"/>
                    <a:pt x="9272" y="17153"/>
                    <a:pt x="9679" y="16518"/>
                  </a:cubicBezTo>
                  <a:cubicBezTo>
                    <a:pt x="10902" y="15882"/>
                    <a:pt x="11717" y="15882"/>
                    <a:pt x="12940" y="15247"/>
                  </a:cubicBezTo>
                  <a:cubicBezTo>
                    <a:pt x="14162" y="14612"/>
                    <a:pt x="15385" y="13976"/>
                    <a:pt x="16607" y="13341"/>
                  </a:cubicBezTo>
                  <a:cubicBezTo>
                    <a:pt x="17423" y="12706"/>
                    <a:pt x="19053" y="12071"/>
                    <a:pt x="19053" y="10800"/>
                  </a:cubicBezTo>
                  <a:cubicBezTo>
                    <a:pt x="19460" y="8894"/>
                    <a:pt x="21498" y="8894"/>
                    <a:pt x="21090" y="7624"/>
                  </a:cubicBezTo>
                  <a:cubicBezTo>
                    <a:pt x="20275" y="5082"/>
                    <a:pt x="19868" y="2541"/>
                    <a:pt x="19053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9" name="Shape 1584">
              <a:extLst>
                <a:ext uri="{FF2B5EF4-FFF2-40B4-BE49-F238E27FC236}">
                  <a16:creationId xmlns:a16="http://schemas.microsoft.com/office/drawing/2014/main" xmlns="" id="{F7522AC0-2429-46EC-8019-FE97BB4DA844}"/>
                </a:ext>
              </a:extLst>
            </p:cNvPr>
            <p:cNvSpPr/>
            <p:nvPr/>
          </p:nvSpPr>
          <p:spPr>
            <a:xfrm>
              <a:off x="7202738" y="2872933"/>
              <a:ext cx="260959" cy="32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1" h="21600" extrusionOk="0">
                  <a:moveTo>
                    <a:pt x="20546" y="8376"/>
                  </a:moveTo>
                  <a:cubicBezTo>
                    <a:pt x="18966" y="8376"/>
                    <a:pt x="18439" y="7053"/>
                    <a:pt x="17912" y="6171"/>
                  </a:cubicBezTo>
                  <a:cubicBezTo>
                    <a:pt x="17385" y="5731"/>
                    <a:pt x="15278" y="5731"/>
                    <a:pt x="14751" y="5290"/>
                  </a:cubicBezTo>
                  <a:cubicBezTo>
                    <a:pt x="13171" y="4849"/>
                    <a:pt x="12644" y="3967"/>
                    <a:pt x="11590" y="2645"/>
                  </a:cubicBezTo>
                  <a:cubicBezTo>
                    <a:pt x="11590" y="2204"/>
                    <a:pt x="11063" y="1763"/>
                    <a:pt x="11063" y="1322"/>
                  </a:cubicBezTo>
                  <a:cubicBezTo>
                    <a:pt x="11063" y="1322"/>
                    <a:pt x="11590" y="0"/>
                    <a:pt x="11590" y="0"/>
                  </a:cubicBezTo>
                  <a:cubicBezTo>
                    <a:pt x="11063" y="0"/>
                    <a:pt x="9483" y="1763"/>
                    <a:pt x="8956" y="2204"/>
                  </a:cubicBezTo>
                  <a:cubicBezTo>
                    <a:pt x="7902" y="3086"/>
                    <a:pt x="6849" y="4408"/>
                    <a:pt x="5268" y="4408"/>
                  </a:cubicBezTo>
                  <a:cubicBezTo>
                    <a:pt x="4215" y="4849"/>
                    <a:pt x="3688" y="4408"/>
                    <a:pt x="2634" y="4408"/>
                  </a:cubicBezTo>
                  <a:cubicBezTo>
                    <a:pt x="1580" y="4849"/>
                    <a:pt x="527" y="5731"/>
                    <a:pt x="0" y="4849"/>
                  </a:cubicBezTo>
                  <a:cubicBezTo>
                    <a:pt x="527" y="6171"/>
                    <a:pt x="1054" y="7494"/>
                    <a:pt x="2634" y="7494"/>
                  </a:cubicBezTo>
                  <a:cubicBezTo>
                    <a:pt x="3688" y="7494"/>
                    <a:pt x="7902" y="7494"/>
                    <a:pt x="8429" y="8376"/>
                  </a:cubicBezTo>
                  <a:cubicBezTo>
                    <a:pt x="10010" y="10139"/>
                    <a:pt x="8956" y="11902"/>
                    <a:pt x="8429" y="14106"/>
                  </a:cubicBezTo>
                  <a:cubicBezTo>
                    <a:pt x="7902" y="14547"/>
                    <a:pt x="5795" y="14988"/>
                    <a:pt x="5795" y="14988"/>
                  </a:cubicBezTo>
                  <a:cubicBezTo>
                    <a:pt x="3688" y="15429"/>
                    <a:pt x="1580" y="15869"/>
                    <a:pt x="0" y="16310"/>
                  </a:cubicBezTo>
                  <a:cubicBezTo>
                    <a:pt x="1054" y="18073"/>
                    <a:pt x="2107" y="19837"/>
                    <a:pt x="2634" y="21600"/>
                  </a:cubicBezTo>
                  <a:cubicBezTo>
                    <a:pt x="4215" y="21159"/>
                    <a:pt x="5795" y="21159"/>
                    <a:pt x="7376" y="21159"/>
                  </a:cubicBezTo>
                  <a:cubicBezTo>
                    <a:pt x="9483" y="20718"/>
                    <a:pt x="7902" y="20278"/>
                    <a:pt x="8956" y="19396"/>
                  </a:cubicBezTo>
                  <a:cubicBezTo>
                    <a:pt x="10010" y="18955"/>
                    <a:pt x="11590" y="19396"/>
                    <a:pt x="12117" y="18514"/>
                  </a:cubicBezTo>
                  <a:cubicBezTo>
                    <a:pt x="13171" y="17633"/>
                    <a:pt x="13171" y="17192"/>
                    <a:pt x="14751" y="16751"/>
                  </a:cubicBezTo>
                  <a:cubicBezTo>
                    <a:pt x="15805" y="16310"/>
                    <a:pt x="15278" y="14988"/>
                    <a:pt x="15278" y="14106"/>
                  </a:cubicBezTo>
                  <a:cubicBezTo>
                    <a:pt x="14751" y="13224"/>
                    <a:pt x="15805" y="13224"/>
                    <a:pt x="16859" y="13224"/>
                  </a:cubicBezTo>
                  <a:cubicBezTo>
                    <a:pt x="18439" y="12784"/>
                    <a:pt x="18439" y="11461"/>
                    <a:pt x="19493" y="10580"/>
                  </a:cubicBezTo>
                  <a:cubicBezTo>
                    <a:pt x="20020" y="10139"/>
                    <a:pt x="21600" y="8816"/>
                    <a:pt x="20546" y="8376"/>
                  </a:cubicBezTo>
                  <a:cubicBezTo>
                    <a:pt x="20020" y="8376"/>
                    <a:pt x="21073" y="8816"/>
                    <a:pt x="20546" y="837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0" name="Shape 1585">
              <a:extLst>
                <a:ext uri="{FF2B5EF4-FFF2-40B4-BE49-F238E27FC236}">
                  <a16:creationId xmlns:a16="http://schemas.microsoft.com/office/drawing/2014/main" xmlns="" id="{A5954F71-B85A-43C0-B535-E3D8FC156B66}"/>
                </a:ext>
              </a:extLst>
            </p:cNvPr>
            <p:cNvSpPr/>
            <p:nvPr/>
          </p:nvSpPr>
          <p:spPr>
            <a:xfrm>
              <a:off x="7781943" y="2239000"/>
              <a:ext cx="355718" cy="153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100" extrusionOk="0">
                  <a:moveTo>
                    <a:pt x="21235" y="4500"/>
                  </a:moveTo>
                  <a:cubicBezTo>
                    <a:pt x="20057" y="4500"/>
                    <a:pt x="19271" y="2700"/>
                    <a:pt x="18093" y="2700"/>
                  </a:cubicBezTo>
                  <a:cubicBezTo>
                    <a:pt x="16915" y="1800"/>
                    <a:pt x="15344" y="1800"/>
                    <a:pt x="13773" y="1800"/>
                  </a:cubicBezTo>
                  <a:cubicBezTo>
                    <a:pt x="12595" y="1800"/>
                    <a:pt x="11417" y="1800"/>
                    <a:pt x="10239" y="0"/>
                  </a:cubicBezTo>
                  <a:cubicBezTo>
                    <a:pt x="9453" y="0"/>
                    <a:pt x="8668" y="0"/>
                    <a:pt x="8275" y="1800"/>
                  </a:cubicBezTo>
                  <a:cubicBezTo>
                    <a:pt x="8275" y="3600"/>
                    <a:pt x="7882" y="4500"/>
                    <a:pt x="7097" y="3600"/>
                  </a:cubicBezTo>
                  <a:cubicBezTo>
                    <a:pt x="6311" y="2700"/>
                    <a:pt x="4348" y="900"/>
                    <a:pt x="3955" y="4500"/>
                  </a:cubicBezTo>
                  <a:cubicBezTo>
                    <a:pt x="3562" y="5400"/>
                    <a:pt x="3955" y="5400"/>
                    <a:pt x="3170" y="6300"/>
                  </a:cubicBezTo>
                  <a:cubicBezTo>
                    <a:pt x="2777" y="7200"/>
                    <a:pt x="1991" y="9000"/>
                    <a:pt x="2777" y="9900"/>
                  </a:cubicBezTo>
                  <a:cubicBezTo>
                    <a:pt x="3170" y="10800"/>
                    <a:pt x="4348" y="11700"/>
                    <a:pt x="4348" y="10800"/>
                  </a:cubicBezTo>
                  <a:cubicBezTo>
                    <a:pt x="4740" y="9000"/>
                    <a:pt x="5133" y="9900"/>
                    <a:pt x="5526" y="10800"/>
                  </a:cubicBezTo>
                  <a:cubicBezTo>
                    <a:pt x="5919" y="11700"/>
                    <a:pt x="7490" y="12600"/>
                    <a:pt x="7097" y="13500"/>
                  </a:cubicBezTo>
                  <a:cubicBezTo>
                    <a:pt x="7097" y="14400"/>
                    <a:pt x="5919" y="14400"/>
                    <a:pt x="5526" y="15300"/>
                  </a:cubicBezTo>
                  <a:cubicBezTo>
                    <a:pt x="5133" y="16200"/>
                    <a:pt x="4740" y="17100"/>
                    <a:pt x="3955" y="15300"/>
                  </a:cubicBezTo>
                  <a:cubicBezTo>
                    <a:pt x="3562" y="14400"/>
                    <a:pt x="3562" y="17100"/>
                    <a:pt x="3562" y="18000"/>
                  </a:cubicBezTo>
                  <a:cubicBezTo>
                    <a:pt x="1991" y="19800"/>
                    <a:pt x="1206" y="13500"/>
                    <a:pt x="28" y="18000"/>
                  </a:cubicBezTo>
                  <a:cubicBezTo>
                    <a:pt x="-365" y="18900"/>
                    <a:pt x="3562" y="20700"/>
                    <a:pt x="3955" y="19800"/>
                  </a:cubicBezTo>
                  <a:cubicBezTo>
                    <a:pt x="4348" y="18900"/>
                    <a:pt x="5133" y="19800"/>
                    <a:pt x="5526" y="20700"/>
                  </a:cubicBezTo>
                  <a:cubicBezTo>
                    <a:pt x="5919" y="20700"/>
                    <a:pt x="7097" y="21600"/>
                    <a:pt x="7882" y="20700"/>
                  </a:cubicBezTo>
                  <a:cubicBezTo>
                    <a:pt x="8275" y="19800"/>
                    <a:pt x="9060" y="20700"/>
                    <a:pt x="9453" y="18000"/>
                  </a:cubicBezTo>
                  <a:cubicBezTo>
                    <a:pt x="9453" y="17100"/>
                    <a:pt x="10239" y="16200"/>
                    <a:pt x="10631" y="15300"/>
                  </a:cubicBezTo>
                  <a:cubicBezTo>
                    <a:pt x="11024" y="14400"/>
                    <a:pt x="12595" y="14400"/>
                    <a:pt x="12595" y="14400"/>
                  </a:cubicBezTo>
                  <a:cubicBezTo>
                    <a:pt x="12988" y="16200"/>
                    <a:pt x="13380" y="14400"/>
                    <a:pt x="14166" y="14400"/>
                  </a:cubicBezTo>
                  <a:cubicBezTo>
                    <a:pt x="14559" y="14400"/>
                    <a:pt x="14951" y="11700"/>
                    <a:pt x="15344" y="11700"/>
                  </a:cubicBezTo>
                  <a:cubicBezTo>
                    <a:pt x="15737" y="10800"/>
                    <a:pt x="16522" y="11700"/>
                    <a:pt x="16915" y="10800"/>
                  </a:cubicBezTo>
                  <a:cubicBezTo>
                    <a:pt x="18486" y="9900"/>
                    <a:pt x="19271" y="8100"/>
                    <a:pt x="20842" y="6300"/>
                  </a:cubicBezTo>
                  <a:cubicBezTo>
                    <a:pt x="21235" y="6300"/>
                    <a:pt x="21235" y="6300"/>
                    <a:pt x="21235" y="45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1" name="Shape 1586">
              <a:extLst>
                <a:ext uri="{FF2B5EF4-FFF2-40B4-BE49-F238E27FC236}">
                  <a16:creationId xmlns:a16="http://schemas.microsoft.com/office/drawing/2014/main" xmlns="" id="{79A39E43-BA0A-440F-A973-E9A7F9E99EEC}"/>
                </a:ext>
              </a:extLst>
            </p:cNvPr>
            <p:cNvSpPr/>
            <p:nvPr/>
          </p:nvSpPr>
          <p:spPr>
            <a:xfrm>
              <a:off x="7339000" y="2140089"/>
              <a:ext cx="562759" cy="34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1600" extrusionOk="0">
                  <a:moveTo>
                    <a:pt x="18795" y="13292"/>
                  </a:moveTo>
                  <a:cubicBezTo>
                    <a:pt x="19038" y="13708"/>
                    <a:pt x="19038" y="14123"/>
                    <a:pt x="19523" y="13708"/>
                  </a:cubicBezTo>
                  <a:cubicBezTo>
                    <a:pt x="19766" y="13708"/>
                    <a:pt x="20009" y="12877"/>
                    <a:pt x="20252" y="12877"/>
                  </a:cubicBezTo>
                  <a:cubicBezTo>
                    <a:pt x="21465" y="12462"/>
                    <a:pt x="20009" y="11631"/>
                    <a:pt x="19523" y="10800"/>
                  </a:cubicBezTo>
                  <a:cubicBezTo>
                    <a:pt x="19281" y="10385"/>
                    <a:pt x="19281" y="10800"/>
                    <a:pt x="19038" y="11215"/>
                  </a:cubicBezTo>
                  <a:cubicBezTo>
                    <a:pt x="19038" y="11631"/>
                    <a:pt x="18310" y="11215"/>
                    <a:pt x="18067" y="11215"/>
                  </a:cubicBezTo>
                  <a:cubicBezTo>
                    <a:pt x="17096" y="10385"/>
                    <a:pt x="18553" y="9138"/>
                    <a:pt x="18795" y="8723"/>
                  </a:cubicBezTo>
                  <a:cubicBezTo>
                    <a:pt x="18795" y="8723"/>
                    <a:pt x="17825" y="9138"/>
                    <a:pt x="17825" y="9138"/>
                  </a:cubicBezTo>
                  <a:cubicBezTo>
                    <a:pt x="17339" y="9554"/>
                    <a:pt x="16854" y="9554"/>
                    <a:pt x="16368" y="10385"/>
                  </a:cubicBezTo>
                  <a:cubicBezTo>
                    <a:pt x="16126" y="10800"/>
                    <a:pt x="15883" y="11631"/>
                    <a:pt x="15640" y="12046"/>
                  </a:cubicBezTo>
                  <a:cubicBezTo>
                    <a:pt x="15398" y="13292"/>
                    <a:pt x="15155" y="12462"/>
                    <a:pt x="14912" y="11631"/>
                  </a:cubicBezTo>
                  <a:cubicBezTo>
                    <a:pt x="14669" y="10800"/>
                    <a:pt x="14184" y="11215"/>
                    <a:pt x="13699" y="11215"/>
                  </a:cubicBezTo>
                  <a:cubicBezTo>
                    <a:pt x="13213" y="11215"/>
                    <a:pt x="12971" y="9969"/>
                    <a:pt x="12728" y="9554"/>
                  </a:cubicBezTo>
                  <a:cubicBezTo>
                    <a:pt x="12243" y="8723"/>
                    <a:pt x="12971" y="7892"/>
                    <a:pt x="12485" y="7062"/>
                  </a:cubicBezTo>
                  <a:cubicBezTo>
                    <a:pt x="12243" y="6646"/>
                    <a:pt x="12000" y="5815"/>
                    <a:pt x="11757" y="5400"/>
                  </a:cubicBezTo>
                  <a:cubicBezTo>
                    <a:pt x="11514" y="4985"/>
                    <a:pt x="11029" y="4569"/>
                    <a:pt x="10786" y="4985"/>
                  </a:cubicBezTo>
                  <a:cubicBezTo>
                    <a:pt x="10301" y="5400"/>
                    <a:pt x="9816" y="4985"/>
                    <a:pt x="9087" y="4985"/>
                  </a:cubicBezTo>
                  <a:cubicBezTo>
                    <a:pt x="8602" y="4985"/>
                    <a:pt x="7874" y="5400"/>
                    <a:pt x="7389" y="4985"/>
                  </a:cubicBezTo>
                  <a:cubicBezTo>
                    <a:pt x="7146" y="4569"/>
                    <a:pt x="6661" y="3738"/>
                    <a:pt x="6418" y="3323"/>
                  </a:cubicBezTo>
                  <a:cubicBezTo>
                    <a:pt x="5932" y="2492"/>
                    <a:pt x="5690" y="2492"/>
                    <a:pt x="5447" y="3323"/>
                  </a:cubicBezTo>
                  <a:cubicBezTo>
                    <a:pt x="5204" y="3738"/>
                    <a:pt x="4962" y="4154"/>
                    <a:pt x="4476" y="4154"/>
                  </a:cubicBezTo>
                  <a:cubicBezTo>
                    <a:pt x="3748" y="4154"/>
                    <a:pt x="3748" y="3323"/>
                    <a:pt x="3991" y="2492"/>
                  </a:cubicBezTo>
                  <a:cubicBezTo>
                    <a:pt x="4234" y="1246"/>
                    <a:pt x="4234" y="1246"/>
                    <a:pt x="3505" y="415"/>
                  </a:cubicBezTo>
                  <a:cubicBezTo>
                    <a:pt x="3505" y="831"/>
                    <a:pt x="3505" y="1662"/>
                    <a:pt x="3505" y="2077"/>
                  </a:cubicBezTo>
                  <a:cubicBezTo>
                    <a:pt x="3505" y="2908"/>
                    <a:pt x="3748" y="3323"/>
                    <a:pt x="3263" y="3323"/>
                  </a:cubicBezTo>
                  <a:cubicBezTo>
                    <a:pt x="2777" y="2908"/>
                    <a:pt x="2777" y="1662"/>
                    <a:pt x="3020" y="1246"/>
                  </a:cubicBezTo>
                  <a:cubicBezTo>
                    <a:pt x="3020" y="1246"/>
                    <a:pt x="3505" y="0"/>
                    <a:pt x="3263" y="0"/>
                  </a:cubicBezTo>
                  <a:cubicBezTo>
                    <a:pt x="2049" y="415"/>
                    <a:pt x="1078" y="831"/>
                    <a:pt x="108" y="1662"/>
                  </a:cubicBezTo>
                  <a:cubicBezTo>
                    <a:pt x="-135" y="1662"/>
                    <a:pt x="108" y="5815"/>
                    <a:pt x="108" y="6231"/>
                  </a:cubicBezTo>
                  <a:cubicBezTo>
                    <a:pt x="108" y="7477"/>
                    <a:pt x="108" y="8723"/>
                    <a:pt x="108" y="9554"/>
                  </a:cubicBezTo>
                  <a:cubicBezTo>
                    <a:pt x="108" y="10385"/>
                    <a:pt x="-135" y="10800"/>
                    <a:pt x="350" y="10800"/>
                  </a:cubicBezTo>
                  <a:cubicBezTo>
                    <a:pt x="593" y="10800"/>
                    <a:pt x="836" y="10800"/>
                    <a:pt x="1321" y="10800"/>
                  </a:cubicBezTo>
                  <a:cubicBezTo>
                    <a:pt x="1807" y="10800"/>
                    <a:pt x="1078" y="9969"/>
                    <a:pt x="1321" y="9554"/>
                  </a:cubicBezTo>
                  <a:cubicBezTo>
                    <a:pt x="1564" y="8723"/>
                    <a:pt x="2049" y="9138"/>
                    <a:pt x="2292" y="8308"/>
                  </a:cubicBezTo>
                  <a:cubicBezTo>
                    <a:pt x="2777" y="7892"/>
                    <a:pt x="2777" y="7892"/>
                    <a:pt x="3020" y="7477"/>
                  </a:cubicBezTo>
                  <a:cubicBezTo>
                    <a:pt x="3505" y="7062"/>
                    <a:pt x="3748" y="7477"/>
                    <a:pt x="3991" y="7892"/>
                  </a:cubicBezTo>
                  <a:cubicBezTo>
                    <a:pt x="4234" y="8308"/>
                    <a:pt x="4962" y="8308"/>
                    <a:pt x="4962" y="8308"/>
                  </a:cubicBezTo>
                  <a:cubicBezTo>
                    <a:pt x="5204" y="9138"/>
                    <a:pt x="4962" y="9554"/>
                    <a:pt x="4962" y="9969"/>
                  </a:cubicBezTo>
                  <a:cubicBezTo>
                    <a:pt x="5204" y="11215"/>
                    <a:pt x="5932" y="11215"/>
                    <a:pt x="6175" y="11215"/>
                  </a:cubicBezTo>
                  <a:cubicBezTo>
                    <a:pt x="7389" y="11215"/>
                    <a:pt x="7389" y="12462"/>
                    <a:pt x="7874" y="14123"/>
                  </a:cubicBezTo>
                  <a:cubicBezTo>
                    <a:pt x="8117" y="14538"/>
                    <a:pt x="8602" y="14954"/>
                    <a:pt x="9087" y="15369"/>
                  </a:cubicBezTo>
                  <a:cubicBezTo>
                    <a:pt x="9330" y="15369"/>
                    <a:pt x="9573" y="15785"/>
                    <a:pt x="9816" y="16200"/>
                  </a:cubicBezTo>
                  <a:cubicBezTo>
                    <a:pt x="10544" y="17031"/>
                    <a:pt x="11272" y="18277"/>
                    <a:pt x="12000" y="18692"/>
                  </a:cubicBezTo>
                  <a:cubicBezTo>
                    <a:pt x="12971" y="19108"/>
                    <a:pt x="12971" y="19108"/>
                    <a:pt x="12971" y="20354"/>
                  </a:cubicBezTo>
                  <a:cubicBezTo>
                    <a:pt x="13456" y="20354"/>
                    <a:pt x="14184" y="21185"/>
                    <a:pt x="14669" y="21600"/>
                  </a:cubicBezTo>
                  <a:cubicBezTo>
                    <a:pt x="14669" y="20354"/>
                    <a:pt x="14427" y="20354"/>
                    <a:pt x="15155" y="19523"/>
                  </a:cubicBezTo>
                  <a:cubicBezTo>
                    <a:pt x="15398" y="18692"/>
                    <a:pt x="14912" y="18277"/>
                    <a:pt x="14912" y="17446"/>
                  </a:cubicBezTo>
                  <a:cubicBezTo>
                    <a:pt x="15155" y="16200"/>
                    <a:pt x="14427" y="16615"/>
                    <a:pt x="14184" y="15785"/>
                  </a:cubicBezTo>
                  <a:cubicBezTo>
                    <a:pt x="13941" y="14954"/>
                    <a:pt x="15155" y="15369"/>
                    <a:pt x="15398" y="14954"/>
                  </a:cubicBezTo>
                  <a:cubicBezTo>
                    <a:pt x="16126" y="14538"/>
                    <a:pt x="15398" y="13292"/>
                    <a:pt x="15883" y="13708"/>
                  </a:cubicBezTo>
                  <a:cubicBezTo>
                    <a:pt x="16854" y="13708"/>
                    <a:pt x="15883" y="12462"/>
                    <a:pt x="16368" y="12462"/>
                  </a:cubicBezTo>
                  <a:cubicBezTo>
                    <a:pt x="16611" y="12046"/>
                    <a:pt x="16854" y="12877"/>
                    <a:pt x="17096" y="12462"/>
                  </a:cubicBezTo>
                  <a:cubicBezTo>
                    <a:pt x="17339" y="12462"/>
                    <a:pt x="17582" y="12046"/>
                    <a:pt x="17825" y="12046"/>
                  </a:cubicBezTo>
                  <a:cubicBezTo>
                    <a:pt x="18310" y="12046"/>
                    <a:pt x="17825" y="13708"/>
                    <a:pt x="17825" y="14123"/>
                  </a:cubicBezTo>
                  <a:cubicBezTo>
                    <a:pt x="18067" y="14123"/>
                    <a:pt x="18553" y="12877"/>
                    <a:pt x="18553" y="14123"/>
                  </a:cubicBezTo>
                  <a:cubicBezTo>
                    <a:pt x="18553" y="14123"/>
                    <a:pt x="18553" y="13292"/>
                    <a:pt x="18795" y="13292"/>
                  </a:cubicBezTo>
                  <a:cubicBezTo>
                    <a:pt x="19038" y="13292"/>
                    <a:pt x="18553" y="13292"/>
                    <a:pt x="18795" y="1329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2" name="Shape 1587">
              <a:extLst>
                <a:ext uri="{FF2B5EF4-FFF2-40B4-BE49-F238E27FC236}">
                  <a16:creationId xmlns:a16="http://schemas.microsoft.com/office/drawing/2014/main" xmlns="" id="{45EBADF7-CCED-45B8-B4FF-E1BD0A593117}"/>
                </a:ext>
              </a:extLst>
            </p:cNvPr>
            <p:cNvSpPr/>
            <p:nvPr/>
          </p:nvSpPr>
          <p:spPr>
            <a:xfrm>
              <a:off x="7511457" y="2522247"/>
              <a:ext cx="1141" cy="6746"/>
            </a:xfrm>
            <a:prstGeom prst="ellipse">
              <a:avLst/>
            </a:pr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3" name="Shape 1588">
              <a:extLst>
                <a:ext uri="{FF2B5EF4-FFF2-40B4-BE49-F238E27FC236}">
                  <a16:creationId xmlns:a16="http://schemas.microsoft.com/office/drawing/2014/main" xmlns="" id="{353CA6B1-887E-48BF-B72B-7BC7731A00E2}"/>
                </a:ext>
              </a:extLst>
            </p:cNvPr>
            <p:cNvSpPr/>
            <p:nvPr/>
          </p:nvSpPr>
          <p:spPr>
            <a:xfrm>
              <a:off x="7222659" y="2259232"/>
              <a:ext cx="467768" cy="28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600" extrusionOk="0">
                  <a:moveTo>
                    <a:pt x="21008" y="14065"/>
                  </a:moveTo>
                  <a:cubicBezTo>
                    <a:pt x="20712" y="13563"/>
                    <a:pt x="20416" y="13563"/>
                    <a:pt x="19824" y="13563"/>
                  </a:cubicBezTo>
                  <a:cubicBezTo>
                    <a:pt x="19529" y="13060"/>
                    <a:pt x="18937" y="12558"/>
                    <a:pt x="18641" y="12056"/>
                  </a:cubicBezTo>
                  <a:cubicBezTo>
                    <a:pt x="18049" y="11553"/>
                    <a:pt x="17161" y="11051"/>
                    <a:pt x="16570" y="10047"/>
                  </a:cubicBezTo>
                  <a:cubicBezTo>
                    <a:pt x="16274" y="9042"/>
                    <a:pt x="15386" y="9042"/>
                    <a:pt x="14794" y="8037"/>
                  </a:cubicBezTo>
                  <a:cubicBezTo>
                    <a:pt x="14498" y="6530"/>
                    <a:pt x="14203" y="4521"/>
                    <a:pt x="13315" y="4521"/>
                  </a:cubicBezTo>
                  <a:cubicBezTo>
                    <a:pt x="12427" y="4521"/>
                    <a:pt x="11244" y="4521"/>
                    <a:pt x="11244" y="2512"/>
                  </a:cubicBezTo>
                  <a:cubicBezTo>
                    <a:pt x="11244" y="2009"/>
                    <a:pt x="11540" y="1005"/>
                    <a:pt x="11244" y="1005"/>
                  </a:cubicBezTo>
                  <a:cubicBezTo>
                    <a:pt x="10948" y="502"/>
                    <a:pt x="10652" y="1005"/>
                    <a:pt x="10060" y="502"/>
                  </a:cubicBezTo>
                  <a:cubicBezTo>
                    <a:pt x="10060" y="502"/>
                    <a:pt x="9764" y="0"/>
                    <a:pt x="9468" y="0"/>
                  </a:cubicBezTo>
                  <a:cubicBezTo>
                    <a:pt x="9172" y="0"/>
                    <a:pt x="8876" y="502"/>
                    <a:pt x="8581" y="502"/>
                  </a:cubicBezTo>
                  <a:cubicBezTo>
                    <a:pt x="8285" y="0"/>
                    <a:pt x="7989" y="1507"/>
                    <a:pt x="7693" y="1507"/>
                  </a:cubicBezTo>
                  <a:cubicBezTo>
                    <a:pt x="7397" y="1507"/>
                    <a:pt x="6509" y="2009"/>
                    <a:pt x="6805" y="3014"/>
                  </a:cubicBezTo>
                  <a:cubicBezTo>
                    <a:pt x="7101" y="4521"/>
                    <a:pt x="6805" y="4019"/>
                    <a:pt x="5918" y="4019"/>
                  </a:cubicBezTo>
                  <a:cubicBezTo>
                    <a:pt x="5622" y="4019"/>
                    <a:pt x="4734" y="4019"/>
                    <a:pt x="4438" y="4019"/>
                  </a:cubicBezTo>
                  <a:cubicBezTo>
                    <a:pt x="3846" y="3014"/>
                    <a:pt x="3550" y="2009"/>
                    <a:pt x="2959" y="1005"/>
                  </a:cubicBezTo>
                  <a:cubicBezTo>
                    <a:pt x="2071" y="0"/>
                    <a:pt x="887" y="1507"/>
                    <a:pt x="0" y="2512"/>
                  </a:cubicBezTo>
                  <a:cubicBezTo>
                    <a:pt x="296" y="3014"/>
                    <a:pt x="1183" y="5023"/>
                    <a:pt x="887" y="6028"/>
                  </a:cubicBezTo>
                  <a:cubicBezTo>
                    <a:pt x="-592" y="7535"/>
                    <a:pt x="1183" y="7535"/>
                    <a:pt x="1775" y="8540"/>
                  </a:cubicBezTo>
                  <a:cubicBezTo>
                    <a:pt x="1775" y="8540"/>
                    <a:pt x="1775" y="9544"/>
                    <a:pt x="1775" y="9544"/>
                  </a:cubicBezTo>
                  <a:cubicBezTo>
                    <a:pt x="1479" y="10047"/>
                    <a:pt x="2071" y="11051"/>
                    <a:pt x="2367" y="11051"/>
                  </a:cubicBezTo>
                  <a:cubicBezTo>
                    <a:pt x="2367" y="11553"/>
                    <a:pt x="2071" y="12056"/>
                    <a:pt x="2071" y="13060"/>
                  </a:cubicBezTo>
                  <a:cubicBezTo>
                    <a:pt x="2071" y="13563"/>
                    <a:pt x="2071" y="14567"/>
                    <a:pt x="2071" y="15572"/>
                  </a:cubicBezTo>
                  <a:cubicBezTo>
                    <a:pt x="2663" y="15572"/>
                    <a:pt x="2959" y="15572"/>
                    <a:pt x="3550" y="14567"/>
                  </a:cubicBezTo>
                  <a:cubicBezTo>
                    <a:pt x="3846" y="14065"/>
                    <a:pt x="4142" y="13563"/>
                    <a:pt x="4438" y="13060"/>
                  </a:cubicBezTo>
                  <a:cubicBezTo>
                    <a:pt x="5622" y="13060"/>
                    <a:pt x="6509" y="12558"/>
                    <a:pt x="7397" y="13563"/>
                  </a:cubicBezTo>
                  <a:cubicBezTo>
                    <a:pt x="7989" y="15070"/>
                    <a:pt x="9764" y="14065"/>
                    <a:pt x="10356" y="15572"/>
                  </a:cubicBezTo>
                  <a:cubicBezTo>
                    <a:pt x="10948" y="17079"/>
                    <a:pt x="11540" y="17581"/>
                    <a:pt x="12723" y="17581"/>
                  </a:cubicBezTo>
                  <a:cubicBezTo>
                    <a:pt x="13019" y="17581"/>
                    <a:pt x="13019" y="17581"/>
                    <a:pt x="13019" y="18586"/>
                  </a:cubicBezTo>
                  <a:cubicBezTo>
                    <a:pt x="13019" y="20093"/>
                    <a:pt x="13019" y="20093"/>
                    <a:pt x="13611" y="21098"/>
                  </a:cubicBezTo>
                  <a:cubicBezTo>
                    <a:pt x="14203" y="21098"/>
                    <a:pt x="14498" y="21600"/>
                    <a:pt x="15090" y="21600"/>
                  </a:cubicBezTo>
                  <a:cubicBezTo>
                    <a:pt x="15978" y="21600"/>
                    <a:pt x="15978" y="21098"/>
                    <a:pt x="16274" y="20093"/>
                  </a:cubicBezTo>
                  <a:cubicBezTo>
                    <a:pt x="16570" y="19088"/>
                    <a:pt x="17161" y="19591"/>
                    <a:pt x="17753" y="19088"/>
                  </a:cubicBezTo>
                  <a:cubicBezTo>
                    <a:pt x="18345" y="18586"/>
                    <a:pt x="18345" y="17581"/>
                    <a:pt x="18641" y="16577"/>
                  </a:cubicBezTo>
                  <a:cubicBezTo>
                    <a:pt x="18641" y="15572"/>
                    <a:pt x="19529" y="16577"/>
                    <a:pt x="19824" y="15572"/>
                  </a:cubicBezTo>
                  <a:cubicBezTo>
                    <a:pt x="19824" y="14567"/>
                    <a:pt x="20712" y="15572"/>
                    <a:pt x="21008" y="15572"/>
                  </a:cubicBezTo>
                  <a:cubicBezTo>
                    <a:pt x="21008" y="15070"/>
                    <a:pt x="21008" y="14567"/>
                    <a:pt x="21008" y="1406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4" name="Shape 1589">
              <a:extLst>
                <a:ext uri="{FF2B5EF4-FFF2-40B4-BE49-F238E27FC236}">
                  <a16:creationId xmlns:a16="http://schemas.microsoft.com/office/drawing/2014/main" xmlns="" id="{B187D081-421A-4A2B-B6E2-53D31FE65BDE}"/>
                </a:ext>
              </a:extLst>
            </p:cNvPr>
            <p:cNvSpPr/>
            <p:nvPr/>
          </p:nvSpPr>
          <p:spPr>
            <a:xfrm>
              <a:off x="7723105" y="2329158"/>
              <a:ext cx="252504" cy="16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2" h="19663" extrusionOk="0">
                  <a:moveTo>
                    <a:pt x="15731" y="7424"/>
                  </a:moveTo>
                  <a:cubicBezTo>
                    <a:pt x="14651" y="8224"/>
                    <a:pt x="14111" y="7424"/>
                    <a:pt x="13031" y="7424"/>
                  </a:cubicBezTo>
                  <a:cubicBezTo>
                    <a:pt x="11951" y="7424"/>
                    <a:pt x="11411" y="5824"/>
                    <a:pt x="10871" y="5824"/>
                  </a:cubicBezTo>
                  <a:cubicBezTo>
                    <a:pt x="10331" y="5824"/>
                    <a:pt x="10331" y="6624"/>
                    <a:pt x="9791" y="6624"/>
                  </a:cubicBezTo>
                  <a:cubicBezTo>
                    <a:pt x="9791" y="7424"/>
                    <a:pt x="9251" y="6624"/>
                    <a:pt x="8711" y="6624"/>
                  </a:cubicBezTo>
                  <a:cubicBezTo>
                    <a:pt x="7631" y="6624"/>
                    <a:pt x="6011" y="6624"/>
                    <a:pt x="4931" y="5824"/>
                  </a:cubicBezTo>
                  <a:cubicBezTo>
                    <a:pt x="4391" y="5024"/>
                    <a:pt x="6011" y="3424"/>
                    <a:pt x="6011" y="3424"/>
                  </a:cubicBezTo>
                  <a:cubicBezTo>
                    <a:pt x="7091" y="2624"/>
                    <a:pt x="7631" y="5024"/>
                    <a:pt x="8171" y="5024"/>
                  </a:cubicBezTo>
                  <a:cubicBezTo>
                    <a:pt x="9251" y="5024"/>
                    <a:pt x="9791" y="4224"/>
                    <a:pt x="9791" y="3424"/>
                  </a:cubicBezTo>
                  <a:cubicBezTo>
                    <a:pt x="9251" y="2624"/>
                    <a:pt x="8711" y="4224"/>
                    <a:pt x="8171" y="4224"/>
                  </a:cubicBezTo>
                  <a:cubicBezTo>
                    <a:pt x="7631" y="3424"/>
                    <a:pt x="8711" y="1024"/>
                    <a:pt x="8171" y="224"/>
                  </a:cubicBezTo>
                  <a:cubicBezTo>
                    <a:pt x="8171" y="-576"/>
                    <a:pt x="7091" y="1024"/>
                    <a:pt x="7091" y="1024"/>
                  </a:cubicBezTo>
                  <a:cubicBezTo>
                    <a:pt x="6011" y="1824"/>
                    <a:pt x="5471" y="224"/>
                    <a:pt x="4931" y="1024"/>
                  </a:cubicBezTo>
                  <a:cubicBezTo>
                    <a:pt x="3851" y="1024"/>
                    <a:pt x="6011" y="3424"/>
                    <a:pt x="3851" y="3424"/>
                  </a:cubicBezTo>
                  <a:cubicBezTo>
                    <a:pt x="2771" y="2624"/>
                    <a:pt x="4391" y="5824"/>
                    <a:pt x="2771" y="5824"/>
                  </a:cubicBezTo>
                  <a:cubicBezTo>
                    <a:pt x="2231" y="6624"/>
                    <a:pt x="-469" y="5824"/>
                    <a:pt x="71" y="7424"/>
                  </a:cubicBezTo>
                  <a:cubicBezTo>
                    <a:pt x="611" y="9824"/>
                    <a:pt x="2231" y="8224"/>
                    <a:pt x="1691" y="10624"/>
                  </a:cubicBezTo>
                  <a:cubicBezTo>
                    <a:pt x="1691" y="13024"/>
                    <a:pt x="3311" y="13024"/>
                    <a:pt x="1691" y="14624"/>
                  </a:cubicBezTo>
                  <a:cubicBezTo>
                    <a:pt x="1151" y="15424"/>
                    <a:pt x="71" y="18624"/>
                    <a:pt x="1691" y="18624"/>
                  </a:cubicBezTo>
                  <a:cubicBezTo>
                    <a:pt x="2771" y="18624"/>
                    <a:pt x="3851" y="16224"/>
                    <a:pt x="4391" y="17024"/>
                  </a:cubicBezTo>
                  <a:cubicBezTo>
                    <a:pt x="6011" y="19424"/>
                    <a:pt x="4391" y="15424"/>
                    <a:pt x="6011" y="15424"/>
                  </a:cubicBezTo>
                  <a:cubicBezTo>
                    <a:pt x="7091" y="15424"/>
                    <a:pt x="7631" y="14624"/>
                    <a:pt x="8711" y="13024"/>
                  </a:cubicBezTo>
                  <a:cubicBezTo>
                    <a:pt x="9251" y="10624"/>
                    <a:pt x="9791" y="11424"/>
                    <a:pt x="10331" y="13024"/>
                  </a:cubicBezTo>
                  <a:cubicBezTo>
                    <a:pt x="10871" y="13824"/>
                    <a:pt x="11411" y="14624"/>
                    <a:pt x="11411" y="16224"/>
                  </a:cubicBezTo>
                  <a:cubicBezTo>
                    <a:pt x="11411" y="17024"/>
                    <a:pt x="10871" y="17824"/>
                    <a:pt x="10871" y="18624"/>
                  </a:cubicBezTo>
                  <a:cubicBezTo>
                    <a:pt x="11411" y="21024"/>
                    <a:pt x="13571" y="18624"/>
                    <a:pt x="14111" y="17824"/>
                  </a:cubicBezTo>
                  <a:cubicBezTo>
                    <a:pt x="14651" y="17024"/>
                    <a:pt x="16271" y="15424"/>
                    <a:pt x="16811" y="16224"/>
                  </a:cubicBezTo>
                  <a:cubicBezTo>
                    <a:pt x="17891" y="17824"/>
                    <a:pt x="18971" y="15424"/>
                    <a:pt x="20591" y="16224"/>
                  </a:cubicBezTo>
                  <a:cubicBezTo>
                    <a:pt x="21131" y="15424"/>
                    <a:pt x="20051" y="13824"/>
                    <a:pt x="20051" y="13824"/>
                  </a:cubicBezTo>
                  <a:cubicBezTo>
                    <a:pt x="19511" y="12224"/>
                    <a:pt x="20051" y="10624"/>
                    <a:pt x="18971" y="10624"/>
                  </a:cubicBezTo>
                  <a:cubicBezTo>
                    <a:pt x="17351" y="11424"/>
                    <a:pt x="16271" y="9024"/>
                    <a:pt x="16811" y="6624"/>
                  </a:cubicBezTo>
                  <a:cubicBezTo>
                    <a:pt x="16811" y="6624"/>
                    <a:pt x="16271" y="6624"/>
                    <a:pt x="15731" y="7424"/>
                  </a:cubicBezTo>
                  <a:cubicBezTo>
                    <a:pt x="15191" y="7424"/>
                    <a:pt x="16271" y="6624"/>
                    <a:pt x="15731" y="742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5" name="Shape 1590">
              <a:extLst>
                <a:ext uri="{FF2B5EF4-FFF2-40B4-BE49-F238E27FC236}">
                  <a16:creationId xmlns:a16="http://schemas.microsoft.com/office/drawing/2014/main" xmlns="" id="{774531F0-0388-4BEE-AA18-C88CA19C25DF}"/>
                </a:ext>
              </a:extLst>
            </p:cNvPr>
            <p:cNvSpPr/>
            <p:nvPr/>
          </p:nvSpPr>
          <p:spPr>
            <a:xfrm>
              <a:off x="7506141" y="2477287"/>
              <a:ext cx="546123" cy="483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082" y="14886"/>
                  </a:moveTo>
                  <a:cubicBezTo>
                    <a:pt x="2082" y="15178"/>
                    <a:pt x="2082" y="15470"/>
                    <a:pt x="2342" y="15762"/>
                  </a:cubicBezTo>
                  <a:cubicBezTo>
                    <a:pt x="2602" y="16054"/>
                    <a:pt x="2863" y="16346"/>
                    <a:pt x="2863" y="16638"/>
                  </a:cubicBezTo>
                  <a:cubicBezTo>
                    <a:pt x="2863" y="16930"/>
                    <a:pt x="1561" y="17514"/>
                    <a:pt x="1301" y="17805"/>
                  </a:cubicBezTo>
                  <a:cubicBezTo>
                    <a:pt x="1041" y="17805"/>
                    <a:pt x="781" y="18097"/>
                    <a:pt x="781" y="18681"/>
                  </a:cubicBezTo>
                  <a:cubicBezTo>
                    <a:pt x="781" y="19265"/>
                    <a:pt x="781" y="19265"/>
                    <a:pt x="1561" y="19265"/>
                  </a:cubicBezTo>
                  <a:cubicBezTo>
                    <a:pt x="2082" y="18973"/>
                    <a:pt x="2863" y="18973"/>
                    <a:pt x="3383" y="18681"/>
                  </a:cubicBezTo>
                  <a:cubicBezTo>
                    <a:pt x="3904" y="18681"/>
                    <a:pt x="4424" y="18681"/>
                    <a:pt x="4945" y="18973"/>
                  </a:cubicBezTo>
                  <a:cubicBezTo>
                    <a:pt x="5205" y="18973"/>
                    <a:pt x="5725" y="18973"/>
                    <a:pt x="5986" y="18973"/>
                  </a:cubicBezTo>
                  <a:cubicBezTo>
                    <a:pt x="6506" y="18973"/>
                    <a:pt x="6766" y="18681"/>
                    <a:pt x="7287" y="18681"/>
                  </a:cubicBezTo>
                  <a:cubicBezTo>
                    <a:pt x="7547" y="18681"/>
                    <a:pt x="7547" y="19265"/>
                    <a:pt x="7547" y="19557"/>
                  </a:cubicBezTo>
                  <a:cubicBezTo>
                    <a:pt x="7807" y="19849"/>
                    <a:pt x="8067" y="19849"/>
                    <a:pt x="8328" y="20141"/>
                  </a:cubicBezTo>
                  <a:cubicBezTo>
                    <a:pt x="8328" y="20432"/>
                    <a:pt x="8588" y="21016"/>
                    <a:pt x="8588" y="21308"/>
                  </a:cubicBezTo>
                  <a:cubicBezTo>
                    <a:pt x="9108" y="21600"/>
                    <a:pt x="8848" y="21016"/>
                    <a:pt x="8848" y="20724"/>
                  </a:cubicBezTo>
                  <a:cubicBezTo>
                    <a:pt x="9108" y="20724"/>
                    <a:pt x="9369" y="21308"/>
                    <a:pt x="9369" y="21308"/>
                  </a:cubicBezTo>
                  <a:cubicBezTo>
                    <a:pt x="9889" y="21016"/>
                    <a:pt x="10410" y="20432"/>
                    <a:pt x="11190" y="20724"/>
                  </a:cubicBezTo>
                  <a:cubicBezTo>
                    <a:pt x="11451" y="20724"/>
                    <a:pt x="11711" y="20724"/>
                    <a:pt x="11971" y="20432"/>
                  </a:cubicBezTo>
                  <a:cubicBezTo>
                    <a:pt x="12231" y="20432"/>
                    <a:pt x="12752" y="20432"/>
                    <a:pt x="13012" y="20432"/>
                  </a:cubicBezTo>
                  <a:cubicBezTo>
                    <a:pt x="13272" y="20141"/>
                    <a:pt x="12752" y="18681"/>
                    <a:pt x="12492" y="18681"/>
                  </a:cubicBezTo>
                  <a:cubicBezTo>
                    <a:pt x="12231" y="18389"/>
                    <a:pt x="11971" y="18389"/>
                    <a:pt x="11971" y="17805"/>
                  </a:cubicBezTo>
                  <a:cubicBezTo>
                    <a:pt x="11971" y="17222"/>
                    <a:pt x="11711" y="16930"/>
                    <a:pt x="11451" y="16638"/>
                  </a:cubicBezTo>
                  <a:cubicBezTo>
                    <a:pt x="10670" y="16346"/>
                    <a:pt x="11711" y="15762"/>
                    <a:pt x="11971" y="15178"/>
                  </a:cubicBezTo>
                  <a:cubicBezTo>
                    <a:pt x="12231" y="15178"/>
                    <a:pt x="12231" y="14886"/>
                    <a:pt x="12752" y="15178"/>
                  </a:cubicBezTo>
                  <a:cubicBezTo>
                    <a:pt x="13272" y="15762"/>
                    <a:pt x="13012" y="15178"/>
                    <a:pt x="13533" y="15178"/>
                  </a:cubicBezTo>
                  <a:cubicBezTo>
                    <a:pt x="14573" y="14886"/>
                    <a:pt x="14313" y="14011"/>
                    <a:pt x="14834" y="13427"/>
                  </a:cubicBezTo>
                  <a:cubicBezTo>
                    <a:pt x="15094" y="13135"/>
                    <a:pt x="15614" y="13135"/>
                    <a:pt x="15614" y="12843"/>
                  </a:cubicBezTo>
                  <a:cubicBezTo>
                    <a:pt x="15875" y="12551"/>
                    <a:pt x="16135" y="12259"/>
                    <a:pt x="16135" y="11968"/>
                  </a:cubicBezTo>
                  <a:cubicBezTo>
                    <a:pt x="16135" y="11676"/>
                    <a:pt x="16655" y="11384"/>
                    <a:pt x="16916" y="11384"/>
                  </a:cubicBezTo>
                  <a:cubicBezTo>
                    <a:pt x="17176" y="11384"/>
                    <a:pt x="17176" y="10800"/>
                    <a:pt x="17176" y="10800"/>
                  </a:cubicBezTo>
                  <a:cubicBezTo>
                    <a:pt x="17176" y="9924"/>
                    <a:pt x="18217" y="10508"/>
                    <a:pt x="17957" y="9632"/>
                  </a:cubicBezTo>
                  <a:cubicBezTo>
                    <a:pt x="17957" y="8757"/>
                    <a:pt x="17696" y="8465"/>
                    <a:pt x="18477" y="7881"/>
                  </a:cubicBezTo>
                  <a:cubicBezTo>
                    <a:pt x="18737" y="7881"/>
                    <a:pt x="17436" y="7005"/>
                    <a:pt x="17176" y="6714"/>
                  </a:cubicBezTo>
                  <a:cubicBezTo>
                    <a:pt x="16916" y="6130"/>
                    <a:pt x="17176" y="5254"/>
                    <a:pt x="16916" y="4670"/>
                  </a:cubicBezTo>
                  <a:cubicBezTo>
                    <a:pt x="16916" y="3795"/>
                    <a:pt x="17696" y="3795"/>
                    <a:pt x="18217" y="4086"/>
                  </a:cubicBezTo>
                  <a:cubicBezTo>
                    <a:pt x="18477" y="4086"/>
                    <a:pt x="18998" y="4378"/>
                    <a:pt x="19258" y="4378"/>
                  </a:cubicBezTo>
                  <a:cubicBezTo>
                    <a:pt x="19778" y="4378"/>
                    <a:pt x="19778" y="4086"/>
                    <a:pt x="20039" y="3795"/>
                  </a:cubicBezTo>
                  <a:cubicBezTo>
                    <a:pt x="20819" y="3795"/>
                    <a:pt x="21080" y="3795"/>
                    <a:pt x="21600" y="2919"/>
                  </a:cubicBezTo>
                  <a:cubicBezTo>
                    <a:pt x="20819" y="2627"/>
                    <a:pt x="20039" y="2335"/>
                    <a:pt x="19778" y="1751"/>
                  </a:cubicBezTo>
                  <a:cubicBezTo>
                    <a:pt x="19518" y="1459"/>
                    <a:pt x="19518" y="876"/>
                    <a:pt x="19258" y="584"/>
                  </a:cubicBezTo>
                  <a:cubicBezTo>
                    <a:pt x="18998" y="292"/>
                    <a:pt x="18737" y="292"/>
                    <a:pt x="18477" y="0"/>
                  </a:cubicBezTo>
                  <a:cubicBezTo>
                    <a:pt x="17957" y="0"/>
                    <a:pt x="17176" y="292"/>
                    <a:pt x="16916" y="292"/>
                  </a:cubicBezTo>
                  <a:cubicBezTo>
                    <a:pt x="15875" y="0"/>
                    <a:pt x="15354" y="584"/>
                    <a:pt x="14573" y="1168"/>
                  </a:cubicBezTo>
                  <a:cubicBezTo>
                    <a:pt x="13793" y="1459"/>
                    <a:pt x="13272" y="1459"/>
                    <a:pt x="13793" y="2335"/>
                  </a:cubicBezTo>
                  <a:cubicBezTo>
                    <a:pt x="14313" y="2919"/>
                    <a:pt x="13793" y="3503"/>
                    <a:pt x="13272" y="3795"/>
                  </a:cubicBezTo>
                  <a:cubicBezTo>
                    <a:pt x="12752" y="4378"/>
                    <a:pt x="13533" y="5546"/>
                    <a:pt x="12492" y="5254"/>
                  </a:cubicBezTo>
                  <a:cubicBezTo>
                    <a:pt x="11190" y="5254"/>
                    <a:pt x="12231" y="5546"/>
                    <a:pt x="12231" y="6130"/>
                  </a:cubicBezTo>
                  <a:cubicBezTo>
                    <a:pt x="12492" y="6422"/>
                    <a:pt x="11451" y="6714"/>
                    <a:pt x="11190" y="7005"/>
                  </a:cubicBezTo>
                  <a:cubicBezTo>
                    <a:pt x="10930" y="7589"/>
                    <a:pt x="10930" y="8757"/>
                    <a:pt x="10670" y="8757"/>
                  </a:cubicBezTo>
                  <a:cubicBezTo>
                    <a:pt x="10410" y="9049"/>
                    <a:pt x="10149" y="8757"/>
                    <a:pt x="9889" y="8757"/>
                  </a:cubicBezTo>
                  <a:cubicBezTo>
                    <a:pt x="9369" y="8757"/>
                    <a:pt x="9108" y="9049"/>
                    <a:pt x="8848" y="9341"/>
                  </a:cubicBezTo>
                  <a:cubicBezTo>
                    <a:pt x="8328" y="9632"/>
                    <a:pt x="8067" y="9341"/>
                    <a:pt x="7807" y="9632"/>
                  </a:cubicBezTo>
                  <a:cubicBezTo>
                    <a:pt x="7287" y="9924"/>
                    <a:pt x="7287" y="10216"/>
                    <a:pt x="7027" y="10800"/>
                  </a:cubicBezTo>
                  <a:cubicBezTo>
                    <a:pt x="7027" y="11676"/>
                    <a:pt x="6506" y="11968"/>
                    <a:pt x="5725" y="12259"/>
                  </a:cubicBezTo>
                  <a:cubicBezTo>
                    <a:pt x="4945" y="12551"/>
                    <a:pt x="4164" y="12551"/>
                    <a:pt x="3383" y="12551"/>
                  </a:cubicBezTo>
                  <a:cubicBezTo>
                    <a:pt x="2082" y="12551"/>
                    <a:pt x="1041" y="12259"/>
                    <a:pt x="0" y="11676"/>
                  </a:cubicBezTo>
                  <a:cubicBezTo>
                    <a:pt x="260" y="12259"/>
                    <a:pt x="520" y="12843"/>
                    <a:pt x="781" y="13427"/>
                  </a:cubicBezTo>
                  <a:cubicBezTo>
                    <a:pt x="1041" y="13719"/>
                    <a:pt x="2082" y="14011"/>
                    <a:pt x="2082" y="1488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6" name="Shape 1591">
              <a:extLst>
                <a:ext uri="{FF2B5EF4-FFF2-40B4-BE49-F238E27FC236}">
                  <a16:creationId xmlns:a16="http://schemas.microsoft.com/office/drawing/2014/main" xmlns="" id="{7F170A7C-CEC3-4C07-80CA-5713CCC1126C}"/>
                </a:ext>
              </a:extLst>
            </p:cNvPr>
            <p:cNvSpPr/>
            <p:nvPr/>
          </p:nvSpPr>
          <p:spPr>
            <a:xfrm>
              <a:off x="7488863" y="2422146"/>
              <a:ext cx="484739" cy="33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0748" extrusionOk="0">
                  <a:moveTo>
                    <a:pt x="20313" y="2511"/>
                  </a:moveTo>
                  <a:cubicBezTo>
                    <a:pt x="20025" y="2511"/>
                    <a:pt x="19737" y="3326"/>
                    <a:pt x="19449" y="2918"/>
                  </a:cubicBezTo>
                  <a:cubicBezTo>
                    <a:pt x="19161" y="2918"/>
                    <a:pt x="19161" y="2103"/>
                    <a:pt x="18873" y="2511"/>
                  </a:cubicBezTo>
                  <a:cubicBezTo>
                    <a:pt x="18297" y="2511"/>
                    <a:pt x="17721" y="3326"/>
                    <a:pt x="17433" y="3733"/>
                  </a:cubicBezTo>
                  <a:cubicBezTo>
                    <a:pt x="17145" y="3733"/>
                    <a:pt x="16569" y="4549"/>
                    <a:pt x="15993" y="4141"/>
                  </a:cubicBezTo>
                  <a:cubicBezTo>
                    <a:pt x="15705" y="3733"/>
                    <a:pt x="16569" y="2103"/>
                    <a:pt x="15993" y="1288"/>
                  </a:cubicBezTo>
                  <a:cubicBezTo>
                    <a:pt x="15993" y="1288"/>
                    <a:pt x="15417" y="-342"/>
                    <a:pt x="15129" y="66"/>
                  </a:cubicBezTo>
                  <a:cubicBezTo>
                    <a:pt x="14841" y="881"/>
                    <a:pt x="14553" y="1696"/>
                    <a:pt x="13977" y="2103"/>
                  </a:cubicBezTo>
                  <a:cubicBezTo>
                    <a:pt x="13401" y="2511"/>
                    <a:pt x="13113" y="2103"/>
                    <a:pt x="13113" y="2918"/>
                  </a:cubicBezTo>
                  <a:cubicBezTo>
                    <a:pt x="12825" y="4141"/>
                    <a:pt x="12537" y="2511"/>
                    <a:pt x="12249" y="2918"/>
                  </a:cubicBezTo>
                  <a:cubicBezTo>
                    <a:pt x="11673" y="3326"/>
                    <a:pt x="11385" y="3733"/>
                    <a:pt x="10809" y="3733"/>
                  </a:cubicBezTo>
                  <a:cubicBezTo>
                    <a:pt x="10233" y="3326"/>
                    <a:pt x="9657" y="2918"/>
                    <a:pt x="9369" y="2511"/>
                  </a:cubicBezTo>
                  <a:cubicBezTo>
                    <a:pt x="9081" y="2511"/>
                    <a:pt x="7641" y="2103"/>
                    <a:pt x="7641" y="2103"/>
                  </a:cubicBezTo>
                  <a:cubicBezTo>
                    <a:pt x="7353" y="2511"/>
                    <a:pt x="7641" y="2918"/>
                    <a:pt x="7353" y="2918"/>
                  </a:cubicBezTo>
                  <a:cubicBezTo>
                    <a:pt x="7065" y="2918"/>
                    <a:pt x="6489" y="2918"/>
                    <a:pt x="6489" y="3326"/>
                  </a:cubicBezTo>
                  <a:cubicBezTo>
                    <a:pt x="6201" y="4141"/>
                    <a:pt x="6201" y="4956"/>
                    <a:pt x="5625" y="5364"/>
                  </a:cubicBezTo>
                  <a:cubicBezTo>
                    <a:pt x="4761" y="6179"/>
                    <a:pt x="4473" y="5771"/>
                    <a:pt x="3897" y="6586"/>
                  </a:cubicBezTo>
                  <a:cubicBezTo>
                    <a:pt x="3609" y="7401"/>
                    <a:pt x="3033" y="7401"/>
                    <a:pt x="2745" y="7401"/>
                  </a:cubicBezTo>
                  <a:cubicBezTo>
                    <a:pt x="2457" y="6994"/>
                    <a:pt x="1017" y="6586"/>
                    <a:pt x="1017" y="6179"/>
                  </a:cubicBezTo>
                  <a:cubicBezTo>
                    <a:pt x="1017" y="7401"/>
                    <a:pt x="1017" y="8216"/>
                    <a:pt x="729" y="9032"/>
                  </a:cubicBezTo>
                  <a:cubicBezTo>
                    <a:pt x="153" y="9847"/>
                    <a:pt x="-423" y="10662"/>
                    <a:pt x="441" y="11477"/>
                  </a:cubicBezTo>
                  <a:cubicBezTo>
                    <a:pt x="729" y="11884"/>
                    <a:pt x="153" y="12292"/>
                    <a:pt x="153" y="13107"/>
                  </a:cubicBezTo>
                  <a:cubicBezTo>
                    <a:pt x="153" y="13515"/>
                    <a:pt x="153" y="14330"/>
                    <a:pt x="441" y="14737"/>
                  </a:cubicBezTo>
                  <a:cubicBezTo>
                    <a:pt x="441" y="15552"/>
                    <a:pt x="153" y="15960"/>
                    <a:pt x="729" y="15960"/>
                  </a:cubicBezTo>
                  <a:cubicBezTo>
                    <a:pt x="1593" y="16367"/>
                    <a:pt x="1881" y="15960"/>
                    <a:pt x="1881" y="17183"/>
                  </a:cubicBezTo>
                  <a:cubicBezTo>
                    <a:pt x="1881" y="17998"/>
                    <a:pt x="1017" y="19220"/>
                    <a:pt x="729" y="19628"/>
                  </a:cubicBezTo>
                  <a:cubicBezTo>
                    <a:pt x="3033" y="21258"/>
                    <a:pt x="5625" y="20850"/>
                    <a:pt x="7929" y="20035"/>
                  </a:cubicBezTo>
                  <a:cubicBezTo>
                    <a:pt x="8793" y="19628"/>
                    <a:pt x="8505" y="17998"/>
                    <a:pt x="8793" y="17183"/>
                  </a:cubicBezTo>
                  <a:cubicBezTo>
                    <a:pt x="9081" y="16367"/>
                    <a:pt x="10233" y="16775"/>
                    <a:pt x="10809" y="15960"/>
                  </a:cubicBezTo>
                  <a:cubicBezTo>
                    <a:pt x="11097" y="15960"/>
                    <a:pt x="11385" y="15552"/>
                    <a:pt x="11961" y="15552"/>
                  </a:cubicBezTo>
                  <a:cubicBezTo>
                    <a:pt x="11961" y="15552"/>
                    <a:pt x="12537" y="15960"/>
                    <a:pt x="12537" y="15552"/>
                  </a:cubicBezTo>
                  <a:cubicBezTo>
                    <a:pt x="12825" y="14737"/>
                    <a:pt x="12825" y="13922"/>
                    <a:pt x="13113" y="13107"/>
                  </a:cubicBezTo>
                  <a:cubicBezTo>
                    <a:pt x="13401" y="12700"/>
                    <a:pt x="14553" y="12292"/>
                    <a:pt x="14265" y="11884"/>
                  </a:cubicBezTo>
                  <a:cubicBezTo>
                    <a:pt x="14265" y="11477"/>
                    <a:pt x="13113" y="10662"/>
                    <a:pt x="14265" y="10662"/>
                  </a:cubicBezTo>
                  <a:cubicBezTo>
                    <a:pt x="14553" y="10662"/>
                    <a:pt x="15129" y="11069"/>
                    <a:pt x="15417" y="10254"/>
                  </a:cubicBezTo>
                  <a:cubicBezTo>
                    <a:pt x="15417" y="9847"/>
                    <a:pt x="15129" y="9439"/>
                    <a:pt x="15417" y="9032"/>
                  </a:cubicBezTo>
                  <a:cubicBezTo>
                    <a:pt x="15417" y="8216"/>
                    <a:pt x="16281" y="8216"/>
                    <a:pt x="16281" y="7401"/>
                  </a:cubicBezTo>
                  <a:cubicBezTo>
                    <a:pt x="16281" y="6586"/>
                    <a:pt x="15417" y="6179"/>
                    <a:pt x="15705" y="5364"/>
                  </a:cubicBezTo>
                  <a:cubicBezTo>
                    <a:pt x="16281" y="4956"/>
                    <a:pt x="17145" y="4549"/>
                    <a:pt x="17721" y="4141"/>
                  </a:cubicBezTo>
                  <a:cubicBezTo>
                    <a:pt x="18297" y="3326"/>
                    <a:pt x="19161" y="3733"/>
                    <a:pt x="19737" y="3733"/>
                  </a:cubicBezTo>
                  <a:cubicBezTo>
                    <a:pt x="20025" y="3733"/>
                    <a:pt x="20601" y="3733"/>
                    <a:pt x="20889" y="3326"/>
                  </a:cubicBezTo>
                  <a:cubicBezTo>
                    <a:pt x="20889" y="3326"/>
                    <a:pt x="21177" y="2918"/>
                    <a:pt x="21177" y="2511"/>
                  </a:cubicBezTo>
                  <a:cubicBezTo>
                    <a:pt x="20889" y="2511"/>
                    <a:pt x="20601" y="2511"/>
                    <a:pt x="20313" y="2511"/>
                  </a:cubicBezTo>
                  <a:cubicBezTo>
                    <a:pt x="20025" y="2918"/>
                    <a:pt x="20601" y="2511"/>
                    <a:pt x="20313" y="251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7" name="Shape 1592">
              <a:extLst>
                <a:ext uri="{FF2B5EF4-FFF2-40B4-BE49-F238E27FC236}">
                  <a16:creationId xmlns:a16="http://schemas.microsoft.com/office/drawing/2014/main" xmlns="" id="{137208DA-2763-41F1-B7DB-EA99CEF160EF}"/>
                </a:ext>
              </a:extLst>
            </p:cNvPr>
            <p:cNvSpPr/>
            <p:nvPr/>
          </p:nvSpPr>
          <p:spPr>
            <a:xfrm>
              <a:off x="7438583" y="2138199"/>
              <a:ext cx="13620" cy="22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62" h="17712" extrusionOk="0">
                  <a:moveTo>
                    <a:pt x="16362" y="6912"/>
                  </a:moveTo>
                  <a:cubicBezTo>
                    <a:pt x="9162" y="6912"/>
                    <a:pt x="1962" y="-3888"/>
                    <a:pt x="1962" y="1512"/>
                  </a:cubicBezTo>
                  <a:cubicBezTo>
                    <a:pt x="-5238" y="6912"/>
                    <a:pt x="9162" y="12312"/>
                    <a:pt x="16362" y="17712"/>
                  </a:cubicBezTo>
                  <a:cubicBezTo>
                    <a:pt x="16362" y="12312"/>
                    <a:pt x="16362" y="6912"/>
                    <a:pt x="16362" y="6912"/>
                  </a:cubicBezTo>
                  <a:cubicBezTo>
                    <a:pt x="9162" y="1512"/>
                    <a:pt x="16362" y="6912"/>
                    <a:pt x="16362" y="691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8" name="Shape 1593">
              <a:extLst>
                <a:ext uri="{FF2B5EF4-FFF2-40B4-BE49-F238E27FC236}">
                  <a16:creationId xmlns:a16="http://schemas.microsoft.com/office/drawing/2014/main" xmlns="" id="{98E81189-96C5-4CF6-8A48-301D7908B046}"/>
                </a:ext>
              </a:extLst>
            </p:cNvPr>
            <p:cNvSpPr/>
            <p:nvPr/>
          </p:nvSpPr>
          <p:spPr>
            <a:xfrm>
              <a:off x="7027195" y="1717467"/>
              <a:ext cx="1328466" cy="624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045" extrusionOk="0">
                  <a:moveTo>
                    <a:pt x="21246" y="8685"/>
                  </a:moveTo>
                  <a:cubicBezTo>
                    <a:pt x="21246" y="8462"/>
                    <a:pt x="20821" y="8685"/>
                    <a:pt x="20821" y="8685"/>
                  </a:cubicBezTo>
                  <a:cubicBezTo>
                    <a:pt x="20608" y="8685"/>
                    <a:pt x="20501" y="8462"/>
                    <a:pt x="20501" y="8239"/>
                  </a:cubicBezTo>
                  <a:cubicBezTo>
                    <a:pt x="20395" y="7794"/>
                    <a:pt x="20182" y="7794"/>
                    <a:pt x="20182" y="7571"/>
                  </a:cubicBezTo>
                  <a:cubicBezTo>
                    <a:pt x="20076" y="7348"/>
                    <a:pt x="19969" y="6680"/>
                    <a:pt x="19650" y="6680"/>
                  </a:cubicBezTo>
                  <a:cubicBezTo>
                    <a:pt x="19331" y="6680"/>
                    <a:pt x="19012" y="7348"/>
                    <a:pt x="18692" y="6903"/>
                  </a:cubicBezTo>
                  <a:cubicBezTo>
                    <a:pt x="18586" y="6680"/>
                    <a:pt x="18480" y="6458"/>
                    <a:pt x="18373" y="6235"/>
                  </a:cubicBezTo>
                  <a:cubicBezTo>
                    <a:pt x="18267" y="6235"/>
                    <a:pt x="18054" y="6903"/>
                    <a:pt x="17948" y="6903"/>
                  </a:cubicBezTo>
                  <a:cubicBezTo>
                    <a:pt x="17841" y="7126"/>
                    <a:pt x="17203" y="4676"/>
                    <a:pt x="17203" y="4231"/>
                  </a:cubicBezTo>
                  <a:cubicBezTo>
                    <a:pt x="16990" y="3786"/>
                    <a:pt x="16884" y="3118"/>
                    <a:pt x="16564" y="2895"/>
                  </a:cubicBezTo>
                  <a:cubicBezTo>
                    <a:pt x="16458" y="2672"/>
                    <a:pt x="16352" y="2449"/>
                    <a:pt x="16245" y="2449"/>
                  </a:cubicBezTo>
                  <a:cubicBezTo>
                    <a:pt x="16032" y="2227"/>
                    <a:pt x="16245" y="1781"/>
                    <a:pt x="16245" y="1559"/>
                  </a:cubicBezTo>
                  <a:cubicBezTo>
                    <a:pt x="16245" y="1336"/>
                    <a:pt x="15500" y="2227"/>
                    <a:pt x="15394" y="2449"/>
                  </a:cubicBezTo>
                  <a:cubicBezTo>
                    <a:pt x="15288" y="2449"/>
                    <a:pt x="14436" y="3118"/>
                    <a:pt x="14436" y="2895"/>
                  </a:cubicBezTo>
                  <a:cubicBezTo>
                    <a:pt x="14436" y="2449"/>
                    <a:pt x="14649" y="2227"/>
                    <a:pt x="14436" y="2227"/>
                  </a:cubicBezTo>
                  <a:cubicBezTo>
                    <a:pt x="14330" y="2004"/>
                    <a:pt x="14224" y="1781"/>
                    <a:pt x="14117" y="2004"/>
                  </a:cubicBezTo>
                  <a:cubicBezTo>
                    <a:pt x="14117" y="2004"/>
                    <a:pt x="14117" y="2227"/>
                    <a:pt x="14011" y="2004"/>
                  </a:cubicBezTo>
                  <a:cubicBezTo>
                    <a:pt x="13798" y="1781"/>
                    <a:pt x="13904" y="1559"/>
                    <a:pt x="13585" y="1781"/>
                  </a:cubicBezTo>
                  <a:cubicBezTo>
                    <a:pt x="13266" y="2227"/>
                    <a:pt x="13266" y="1559"/>
                    <a:pt x="13266" y="1113"/>
                  </a:cubicBezTo>
                  <a:cubicBezTo>
                    <a:pt x="13372" y="223"/>
                    <a:pt x="12734" y="0"/>
                    <a:pt x="12415" y="0"/>
                  </a:cubicBezTo>
                  <a:cubicBezTo>
                    <a:pt x="12202" y="0"/>
                    <a:pt x="11989" y="223"/>
                    <a:pt x="11776" y="445"/>
                  </a:cubicBezTo>
                  <a:cubicBezTo>
                    <a:pt x="11563" y="668"/>
                    <a:pt x="11351" y="891"/>
                    <a:pt x="11031" y="891"/>
                  </a:cubicBezTo>
                  <a:cubicBezTo>
                    <a:pt x="10180" y="1336"/>
                    <a:pt x="9329" y="2004"/>
                    <a:pt x="8478" y="2004"/>
                  </a:cubicBezTo>
                  <a:cubicBezTo>
                    <a:pt x="8265" y="2004"/>
                    <a:pt x="8052" y="2004"/>
                    <a:pt x="7946" y="2227"/>
                  </a:cubicBezTo>
                  <a:cubicBezTo>
                    <a:pt x="7839" y="2449"/>
                    <a:pt x="8052" y="3118"/>
                    <a:pt x="8265" y="3118"/>
                  </a:cubicBezTo>
                  <a:cubicBezTo>
                    <a:pt x="8691" y="3786"/>
                    <a:pt x="7946" y="3563"/>
                    <a:pt x="7733" y="3786"/>
                  </a:cubicBezTo>
                  <a:cubicBezTo>
                    <a:pt x="7520" y="4008"/>
                    <a:pt x="7839" y="4231"/>
                    <a:pt x="7839" y="4454"/>
                  </a:cubicBezTo>
                  <a:cubicBezTo>
                    <a:pt x="7839" y="4899"/>
                    <a:pt x="7414" y="4899"/>
                    <a:pt x="7414" y="5122"/>
                  </a:cubicBezTo>
                  <a:cubicBezTo>
                    <a:pt x="7414" y="5790"/>
                    <a:pt x="8265" y="5567"/>
                    <a:pt x="8159" y="6458"/>
                  </a:cubicBezTo>
                  <a:cubicBezTo>
                    <a:pt x="8052" y="6680"/>
                    <a:pt x="7946" y="6903"/>
                    <a:pt x="7733" y="6903"/>
                  </a:cubicBezTo>
                  <a:cubicBezTo>
                    <a:pt x="7626" y="6903"/>
                    <a:pt x="7307" y="6903"/>
                    <a:pt x="7201" y="6903"/>
                  </a:cubicBezTo>
                  <a:cubicBezTo>
                    <a:pt x="6988" y="7126"/>
                    <a:pt x="7094" y="7348"/>
                    <a:pt x="6882" y="7126"/>
                  </a:cubicBezTo>
                  <a:cubicBezTo>
                    <a:pt x="6669" y="6903"/>
                    <a:pt x="6456" y="6458"/>
                    <a:pt x="6243" y="6458"/>
                  </a:cubicBezTo>
                  <a:cubicBezTo>
                    <a:pt x="6137" y="6235"/>
                    <a:pt x="5924" y="6680"/>
                    <a:pt x="5818" y="6680"/>
                  </a:cubicBezTo>
                  <a:cubicBezTo>
                    <a:pt x="5605" y="6458"/>
                    <a:pt x="5498" y="6458"/>
                    <a:pt x="5286" y="6680"/>
                  </a:cubicBezTo>
                  <a:cubicBezTo>
                    <a:pt x="5179" y="6903"/>
                    <a:pt x="5073" y="7348"/>
                    <a:pt x="4966" y="7126"/>
                  </a:cubicBezTo>
                  <a:cubicBezTo>
                    <a:pt x="4860" y="7126"/>
                    <a:pt x="4541" y="6458"/>
                    <a:pt x="4434" y="6680"/>
                  </a:cubicBezTo>
                  <a:cubicBezTo>
                    <a:pt x="4328" y="6680"/>
                    <a:pt x="4328" y="7348"/>
                    <a:pt x="4222" y="6903"/>
                  </a:cubicBezTo>
                  <a:cubicBezTo>
                    <a:pt x="4115" y="6458"/>
                    <a:pt x="4009" y="6235"/>
                    <a:pt x="3796" y="6012"/>
                  </a:cubicBezTo>
                  <a:cubicBezTo>
                    <a:pt x="3583" y="5790"/>
                    <a:pt x="3370" y="5790"/>
                    <a:pt x="3264" y="5567"/>
                  </a:cubicBezTo>
                  <a:cubicBezTo>
                    <a:pt x="2945" y="5344"/>
                    <a:pt x="2945" y="5790"/>
                    <a:pt x="2732" y="5790"/>
                  </a:cubicBezTo>
                  <a:cubicBezTo>
                    <a:pt x="2519" y="6012"/>
                    <a:pt x="2413" y="5344"/>
                    <a:pt x="2200" y="5567"/>
                  </a:cubicBezTo>
                  <a:cubicBezTo>
                    <a:pt x="2093" y="5790"/>
                    <a:pt x="2093" y="6012"/>
                    <a:pt x="1987" y="6012"/>
                  </a:cubicBezTo>
                  <a:cubicBezTo>
                    <a:pt x="1881" y="6235"/>
                    <a:pt x="1668" y="6235"/>
                    <a:pt x="1561" y="6235"/>
                  </a:cubicBezTo>
                  <a:cubicBezTo>
                    <a:pt x="1455" y="6458"/>
                    <a:pt x="1242" y="6903"/>
                    <a:pt x="1242" y="7126"/>
                  </a:cubicBezTo>
                  <a:cubicBezTo>
                    <a:pt x="1136" y="7348"/>
                    <a:pt x="1349" y="8016"/>
                    <a:pt x="1136" y="8016"/>
                  </a:cubicBezTo>
                  <a:cubicBezTo>
                    <a:pt x="923" y="8239"/>
                    <a:pt x="604" y="6903"/>
                    <a:pt x="497" y="7571"/>
                  </a:cubicBezTo>
                  <a:cubicBezTo>
                    <a:pt x="391" y="8016"/>
                    <a:pt x="285" y="8016"/>
                    <a:pt x="178" y="8462"/>
                  </a:cubicBezTo>
                  <a:cubicBezTo>
                    <a:pt x="72" y="8907"/>
                    <a:pt x="497" y="8907"/>
                    <a:pt x="285" y="9353"/>
                  </a:cubicBezTo>
                  <a:cubicBezTo>
                    <a:pt x="178" y="9575"/>
                    <a:pt x="-141" y="10021"/>
                    <a:pt x="72" y="10243"/>
                  </a:cubicBezTo>
                  <a:cubicBezTo>
                    <a:pt x="178" y="10243"/>
                    <a:pt x="285" y="10466"/>
                    <a:pt x="285" y="10466"/>
                  </a:cubicBezTo>
                  <a:cubicBezTo>
                    <a:pt x="391" y="10689"/>
                    <a:pt x="285" y="10911"/>
                    <a:pt x="391" y="11134"/>
                  </a:cubicBezTo>
                  <a:cubicBezTo>
                    <a:pt x="604" y="11357"/>
                    <a:pt x="817" y="10911"/>
                    <a:pt x="1029" y="11357"/>
                  </a:cubicBezTo>
                  <a:cubicBezTo>
                    <a:pt x="1136" y="11579"/>
                    <a:pt x="1349" y="12247"/>
                    <a:pt x="1349" y="12693"/>
                  </a:cubicBezTo>
                  <a:cubicBezTo>
                    <a:pt x="1242" y="12693"/>
                    <a:pt x="923" y="12470"/>
                    <a:pt x="1242" y="12915"/>
                  </a:cubicBezTo>
                  <a:cubicBezTo>
                    <a:pt x="1349" y="13138"/>
                    <a:pt x="1349" y="13361"/>
                    <a:pt x="1561" y="12915"/>
                  </a:cubicBezTo>
                  <a:cubicBezTo>
                    <a:pt x="1561" y="12693"/>
                    <a:pt x="1561" y="12693"/>
                    <a:pt x="1668" y="12693"/>
                  </a:cubicBezTo>
                  <a:cubicBezTo>
                    <a:pt x="2200" y="12693"/>
                    <a:pt x="2413" y="12025"/>
                    <a:pt x="2945" y="12470"/>
                  </a:cubicBezTo>
                  <a:cubicBezTo>
                    <a:pt x="3158" y="12693"/>
                    <a:pt x="3370" y="12025"/>
                    <a:pt x="3477" y="12470"/>
                  </a:cubicBezTo>
                  <a:cubicBezTo>
                    <a:pt x="3583" y="12693"/>
                    <a:pt x="3796" y="13584"/>
                    <a:pt x="3690" y="14029"/>
                  </a:cubicBezTo>
                  <a:cubicBezTo>
                    <a:pt x="3583" y="14029"/>
                    <a:pt x="3370" y="14252"/>
                    <a:pt x="3583" y="14252"/>
                  </a:cubicBezTo>
                  <a:cubicBezTo>
                    <a:pt x="3583" y="14474"/>
                    <a:pt x="3583" y="14474"/>
                    <a:pt x="3583" y="14474"/>
                  </a:cubicBezTo>
                  <a:cubicBezTo>
                    <a:pt x="3477" y="14697"/>
                    <a:pt x="3370" y="14697"/>
                    <a:pt x="3370" y="14697"/>
                  </a:cubicBezTo>
                  <a:cubicBezTo>
                    <a:pt x="3051" y="14697"/>
                    <a:pt x="2200" y="14252"/>
                    <a:pt x="2413" y="15365"/>
                  </a:cubicBezTo>
                  <a:cubicBezTo>
                    <a:pt x="2519" y="15810"/>
                    <a:pt x="2413" y="15810"/>
                    <a:pt x="2200" y="15588"/>
                  </a:cubicBezTo>
                  <a:cubicBezTo>
                    <a:pt x="1987" y="15365"/>
                    <a:pt x="2093" y="15810"/>
                    <a:pt x="2200" y="16033"/>
                  </a:cubicBezTo>
                  <a:cubicBezTo>
                    <a:pt x="2413" y="16033"/>
                    <a:pt x="2413" y="16701"/>
                    <a:pt x="2519" y="16924"/>
                  </a:cubicBezTo>
                  <a:cubicBezTo>
                    <a:pt x="2732" y="17146"/>
                    <a:pt x="2413" y="17592"/>
                    <a:pt x="2732" y="17592"/>
                  </a:cubicBezTo>
                  <a:cubicBezTo>
                    <a:pt x="2838" y="17592"/>
                    <a:pt x="3051" y="18037"/>
                    <a:pt x="3158" y="18260"/>
                  </a:cubicBezTo>
                  <a:cubicBezTo>
                    <a:pt x="3477" y="18260"/>
                    <a:pt x="3158" y="18928"/>
                    <a:pt x="3158" y="19373"/>
                  </a:cubicBezTo>
                  <a:cubicBezTo>
                    <a:pt x="3477" y="18928"/>
                    <a:pt x="3902" y="18260"/>
                    <a:pt x="4328" y="18928"/>
                  </a:cubicBezTo>
                  <a:cubicBezTo>
                    <a:pt x="4541" y="19373"/>
                    <a:pt x="4647" y="20041"/>
                    <a:pt x="4966" y="20041"/>
                  </a:cubicBezTo>
                  <a:cubicBezTo>
                    <a:pt x="5179" y="20041"/>
                    <a:pt x="5073" y="19596"/>
                    <a:pt x="5073" y="19373"/>
                  </a:cubicBezTo>
                  <a:cubicBezTo>
                    <a:pt x="5073" y="18705"/>
                    <a:pt x="5073" y="18037"/>
                    <a:pt x="5073" y="17369"/>
                  </a:cubicBezTo>
                  <a:cubicBezTo>
                    <a:pt x="5073" y="16924"/>
                    <a:pt x="4966" y="15142"/>
                    <a:pt x="5179" y="15142"/>
                  </a:cubicBezTo>
                  <a:cubicBezTo>
                    <a:pt x="5392" y="14920"/>
                    <a:pt x="5711" y="14697"/>
                    <a:pt x="5924" y="14474"/>
                  </a:cubicBezTo>
                  <a:cubicBezTo>
                    <a:pt x="6137" y="14474"/>
                    <a:pt x="6350" y="14252"/>
                    <a:pt x="6456" y="14252"/>
                  </a:cubicBezTo>
                  <a:cubicBezTo>
                    <a:pt x="6562" y="14029"/>
                    <a:pt x="6456" y="13584"/>
                    <a:pt x="6669" y="13806"/>
                  </a:cubicBezTo>
                  <a:cubicBezTo>
                    <a:pt x="6775" y="13806"/>
                    <a:pt x="7094" y="14252"/>
                    <a:pt x="7094" y="13806"/>
                  </a:cubicBezTo>
                  <a:cubicBezTo>
                    <a:pt x="7094" y="13584"/>
                    <a:pt x="7307" y="13361"/>
                    <a:pt x="7414" y="13806"/>
                  </a:cubicBezTo>
                  <a:cubicBezTo>
                    <a:pt x="7520" y="14029"/>
                    <a:pt x="7414" y="14252"/>
                    <a:pt x="7520" y="14697"/>
                  </a:cubicBezTo>
                  <a:cubicBezTo>
                    <a:pt x="7520" y="14920"/>
                    <a:pt x="7626" y="15365"/>
                    <a:pt x="7520" y="15588"/>
                  </a:cubicBezTo>
                  <a:cubicBezTo>
                    <a:pt x="7626" y="15810"/>
                    <a:pt x="7733" y="15810"/>
                    <a:pt x="7839" y="16033"/>
                  </a:cubicBezTo>
                  <a:cubicBezTo>
                    <a:pt x="8159" y="16701"/>
                    <a:pt x="8371" y="17146"/>
                    <a:pt x="8797" y="16924"/>
                  </a:cubicBezTo>
                  <a:cubicBezTo>
                    <a:pt x="9010" y="16924"/>
                    <a:pt x="9223" y="17146"/>
                    <a:pt x="9435" y="17146"/>
                  </a:cubicBezTo>
                  <a:cubicBezTo>
                    <a:pt x="9648" y="17146"/>
                    <a:pt x="9755" y="16701"/>
                    <a:pt x="9967" y="16701"/>
                  </a:cubicBezTo>
                  <a:cubicBezTo>
                    <a:pt x="10180" y="16924"/>
                    <a:pt x="10393" y="17592"/>
                    <a:pt x="10499" y="18037"/>
                  </a:cubicBezTo>
                  <a:cubicBezTo>
                    <a:pt x="10606" y="18260"/>
                    <a:pt x="10499" y="18482"/>
                    <a:pt x="10499" y="18928"/>
                  </a:cubicBezTo>
                  <a:cubicBezTo>
                    <a:pt x="10499" y="19373"/>
                    <a:pt x="10819" y="19596"/>
                    <a:pt x="10819" y="20041"/>
                  </a:cubicBezTo>
                  <a:cubicBezTo>
                    <a:pt x="10819" y="20264"/>
                    <a:pt x="11138" y="20264"/>
                    <a:pt x="11244" y="20264"/>
                  </a:cubicBezTo>
                  <a:cubicBezTo>
                    <a:pt x="11457" y="20264"/>
                    <a:pt x="11457" y="20264"/>
                    <a:pt x="11563" y="20709"/>
                  </a:cubicBezTo>
                  <a:cubicBezTo>
                    <a:pt x="11776" y="21600"/>
                    <a:pt x="11989" y="20487"/>
                    <a:pt x="12202" y="20041"/>
                  </a:cubicBezTo>
                  <a:cubicBezTo>
                    <a:pt x="12308" y="19373"/>
                    <a:pt x="12734" y="19373"/>
                    <a:pt x="12947" y="18928"/>
                  </a:cubicBezTo>
                  <a:cubicBezTo>
                    <a:pt x="13159" y="18928"/>
                    <a:pt x="13159" y="18928"/>
                    <a:pt x="13266" y="18705"/>
                  </a:cubicBezTo>
                  <a:cubicBezTo>
                    <a:pt x="13372" y="18037"/>
                    <a:pt x="13479" y="18260"/>
                    <a:pt x="13692" y="18260"/>
                  </a:cubicBezTo>
                  <a:cubicBezTo>
                    <a:pt x="13904" y="18260"/>
                    <a:pt x="14330" y="18928"/>
                    <a:pt x="14436" y="18482"/>
                  </a:cubicBezTo>
                  <a:cubicBezTo>
                    <a:pt x="14436" y="18037"/>
                    <a:pt x="14436" y="17814"/>
                    <a:pt x="14649" y="17592"/>
                  </a:cubicBezTo>
                  <a:cubicBezTo>
                    <a:pt x="14862" y="17369"/>
                    <a:pt x="15075" y="17814"/>
                    <a:pt x="15288" y="17814"/>
                  </a:cubicBezTo>
                  <a:cubicBezTo>
                    <a:pt x="15500" y="18037"/>
                    <a:pt x="15926" y="18037"/>
                    <a:pt x="16139" y="18037"/>
                  </a:cubicBezTo>
                  <a:cubicBezTo>
                    <a:pt x="16777" y="18037"/>
                    <a:pt x="17309" y="18482"/>
                    <a:pt x="17948" y="18705"/>
                  </a:cubicBezTo>
                  <a:cubicBezTo>
                    <a:pt x="17841" y="18260"/>
                    <a:pt x="18054" y="18037"/>
                    <a:pt x="18267" y="17592"/>
                  </a:cubicBezTo>
                  <a:cubicBezTo>
                    <a:pt x="18373" y="17369"/>
                    <a:pt x="18267" y="17369"/>
                    <a:pt x="18160" y="16924"/>
                  </a:cubicBezTo>
                  <a:cubicBezTo>
                    <a:pt x="18054" y="16701"/>
                    <a:pt x="18054" y="16256"/>
                    <a:pt x="18054" y="15810"/>
                  </a:cubicBezTo>
                  <a:cubicBezTo>
                    <a:pt x="17948" y="15810"/>
                    <a:pt x="17948" y="14920"/>
                    <a:pt x="17841" y="15142"/>
                  </a:cubicBezTo>
                  <a:cubicBezTo>
                    <a:pt x="17948" y="14920"/>
                    <a:pt x="18267" y="14920"/>
                    <a:pt x="18480" y="14697"/>
                  </a:cubicBezTo>
                  <a:cubicBezTo>
                    <a:pt x="18799" y="14697"/>
                    <a:pt x="19012" y="15142"/>
                    <a:pt x="19225" y="14697"/>
                  </a:cubicBezTo>
                  <a:cubicBezTo>
                    <a:pt x="19331" y="14697"/>
                    <a:pt x="19118" y="14474"/>
                    <a:pt x="19118" y="14252"/>
                  </a:cubicBezTo>
                  <a:cubicBezTo>
                    <a:pt x="19012" y="14029"/>
                    <a:pt x="19118" y="13584"/>
                    <a:pt x="19225" y="13361"/>
                  </a:cubicBezTo>
                  <a:cubicBezTo>
                    <a:pt x="19331" y="13138"/>
                    <a:pt x="19437" y="11802"/>
                    <a:pt x="19544" y="12025"/>
                  </a:cubicBezTo>
                  <a:cubicBezTo>
                    <a:pt x="19757" y="12247"/>
                    <a:pt x="19863" y="12470"/>
                    <a:pt x="20076" y="12470"/>
                  </a:cubicBezTo>
                  <a:cubicBezTo>
                    <a:pt x="20182" y="12247"/>
                    <a:pt x="20289" y="12693"/>
                    <a:pt x="20395" y="12470"/>
                  </a:cubicBezTo>
                  <a:cubicBezTo>
                    <a:pt x="20501" y="12470"/>
                    <a:pt x="20714" y="12247"/>
                    <a:pt x="20821" y="12025"/>
                  </a:cubicBezTo>
                  <a:cubicBezTo>
                    <a:pt x="20927" y="11802"/>
                    <a:pt x="20714" y="11357"/>
                    <a:pt x="20714" y="10911"/>
                  </a:cubicBezTo>
                  <a:cubicBezTo>
                    <a:pt x="20821" y="10243"/>
                    <a:pt x="21140" y="10466"/>
                    <a:pt x="21353" y="9798"/>
                  </a:cubicBezTo>
                  <a:cubicBezTo>
                    <a:pt x="21353" y="9575"/>
                    <a:pt x="21353" y="9575"/>
                    <a:pt x="21459" y="9353"/>
                  </a:cubicBezTo>
                  <a:cubicBezTo>
                    <a:pt x="21459" y="9130"/>
                    <a:pt x="21353" y="8907"/>
                    <a:pt x="21246" y="8685"/>
                  </a:cubicBezTo>
                  <a:cubicBezTo>
                    <a:pt x="21246" y="8462"/>
                    <a:pt x="21353" y="8685"/>
                    <a:pt x="21246" y="8685"/>
                  </a:cubicBezTo>
                  <a:close/>
                  <a:moveTo>
                    <a:pt x="15607" y="12915"/>
                  </a:moveTo>
                  <a:cubicBezTo>
                    <a:pt x="15394" y="12915"/>
                    <a:pt x="15075" y="13584"/>
                    <a:pt x="14968" y="13806"/>
                  </a:cubicBezTo>
                  <a:cubicBezTo>
                    <a:pt x="14862" y="13806"/>
                    <a:pt x="14756" y="14252"/>
                    <a:pt x="14756" y="14474"/>
                  </a:cubicBezTo>
                  <a:cubicBezTo>
                    <a:pt x="14756" y="14697"/>
                    <a:pt x="14862" y="14920"/>
                    <a:pt x="14862" y="14920"/>
                  </a:cubicBezTo>
                  <a:cubicBezTo>
                    <a:pt x="14756" y="15142"/>
                    <a:pt x="14543" y="14252"/>
                    <a:pt x="14543" y="14029"/>
                  </a:cubicBezTo>
                  <a:cubicBezTo>
                    <a:pt x="14543" y="13584"/>
                    <a:pt x="14649" y="13361"/>
                    <a:pt x="14862" y="13138"/>
                  </a:cubicBezTo>
                  <a:cubicBezTo>
                    <a:pt x="15075" y="12915"/>
                    <a:pt x="15288" y="12693"/>
                    <a:pt x="15500" y="12693"/>
                  </a:cubicBezTo>
                  <a:cubicBezTo>
                    <a:pt x="15500" y="12693"/>
                    <a:pt x="16032" y="12915"/>
                    <a:pt x="16032" y="12915"/>
                  </a:cubicBezTo>
                  <a:cubicBezTo>
                    <a:pt x="15926" y="13138"/>
                    <a:pt x="15607" y="12915"/>
                    <a:pt x="15607" y="12915"/>
                  </a:cubicBezTo>
                  <a:cubicBezTo>
                    <a:pt x="15394" y="12915"/>
                    <a:pt x="15713" y="12915"/>
                    <a:pt x="15607" y="12915"/>
                  </a:cubicBezTo>
                  <a:close/>
                  <a:moveTo>
                    <a:pt x="17416" y="13138"/>
                  </a:moveTo>
                  <a:cubicBezTo>
                    <a:pt x="17309" y="13584"/>
                    <a:pt x="16564" y="13361"/>
                    <a:pt x="16458" y="12915"/>
                  </a:cubicBezTo>
                  <a:cubicBezTo>
                    <a:pt x="16458" y="12915"/>
                    <a:pt x="16884" y="12915"/>
                    <a:pt x="16884" y="12915"/>
                  </a:cubicBezTo>
                  <a:cubicBezTo>
                    <a:pt x="17096" y="12915"/>
                    <a:pt x="17203" y="12915"/>
                    <a:pt x="17416" y="12693"/>
                  </a:cubicBezTo>
                  <a:cubicBezTo>
                    <a:pt x="17416" y="12693"/>
                    <a:pt x="17416" y="13138"/>
                    <a:pt x="17416" y="13138"/>
                  </a:cubicBezTo>
                  <a:cubicBezTo>
                    <a:pt x="17309" y="13361"/>
                    <a:pt x="17416" y="12915"/>
                    <a:pt x="17416" y="1313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9" name="Shape 1594">
              <a:extLst>
                <a:ext uri="{FF2B5EF4-FFF2-40B4-BE49-F238E27FC236}">
                  <a16:creationId xmlns:a16="http://schemas.microsoft.com/office/drawing/2014/main" xmlns="" id="{8AC61959-5C0C-4B93-AC7B-6E80F7B65EB9}"/>
                </a:ext>
              </a:extLst>
            </p:cNvPr>
            <p:cNvSpPr/>
            <p:nvPr/>
          </p:nvSpPr>
          <p:spPr>
            <a:xfrm>
              <a:off x="7742118" y="2521842"/>
              <a:ext cx="915025" cy="96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206" extrusionOk="0">
                  <a:moveTo>
                    <a:pt x="18051" y="10878"/>
                  </a:moveTo>
                  <a:cubicBezTo>
                    <a:pt x="18669" y="11023"/>
                    <a:pt x="18360" y="10444"/>
                    <a:pt x="18514" y="10154"/>
                  </a:cubicBezTo>
                  <a:cubicBezTo>
                    <a:pt x="18514" y="9864"/>
                    <a:pt x="18669" y="9574"/>
                    <a:pt x="18669" y="9429"/>
                  </a:cubicBezTo>
                  <a:cubicBezTo>
                    <a:pt x="18823" y="9284"/>
                    <a:pt x="19131" y="9574"/>
                    <a:pt x="19286" y="9284"/>
                  </a:cubicBezTo>
                  <a:cubicBezTo>
                    <a:pt x="19440" y="8994"/>
                    <a:pt x="19440" y="8704"/>
                    <a:pt x="19440" y="8414"/>
                  </a:cubicBezTo>
                  <a:cubicBezTo>
                    <a:pt x="19594" y="8124"/>
                    <a:pt x="19903" y="7979"/>
                    <a:pt x="19903" y="7689"/>
                  </a:cubicBezTo>
                  <a:cubicBezTo>
                    <a:pt x="19903" y="7399"/>
                    <a:pt x="20366" y="7109"/>
                    <a:pt x="20520" y="6964"/>
                  </a:cubicBezTo>
                  <a:cubicBezTo>
                    <a:pt x="20983" y="6529"/>
                    <a:pt x="20829" y="6964"/>
                    <a:pt x="21137" y="7109"/>
                  </a:cubicBezTo>
                  <a:cubicBezTo>
                    <a:pt x="21137" y="7109"/>
                    <a:pt x="21137" y="6529"/>
                    <a:pt x="21137" y="6529"/>
                  </a:cubicBezTo>
                  <a:cubicBezTo>
                    <a:pt x="21137" y="6384"/>
                    <a:pt x="21600" y="6384"/>
                    <a:pt x="21291" y="6095"/>
                  </a:cubicBezTo>
                  <a:cubicBezTo>
                    <a:pt x="21137" y="6095"/>
                    <a:pt x="20829" y="6095"/>
                    <a:pt x="20674" y="6095"/>
                  </a:cubicBezTo>
                  <a:cubicBezTo>
                    <a:pt x="20674" y="5950"/>
                    <a:pt x="20829" y="5805"/>
                    <a:pt x="20829" y="5805"/>
                  </a:cubicBezTo>
                  <a:cubicBezTo>
                    <a:pt x="20983" y="5660"/>
                    <a:pt x="20829" y="5515"/>
                    <a:pt x="20674" y="5370"/>
                  </a:cubicBezTo>
                  <a:cubicBezTo>
                    <a:pt x="20520" y="5225"/>
                    <a:pt x="20520" y="5225"/>
                    <a:pt x="20366" y="5370"/>
                  </a:cubicBezTo>
                  <a:cubicBezTo>
                    <a:pt x="20057" y="5515"/>
                    <a:pt x="19903" y="5370"/>
                    <a:pt x="19594" y="5225"/>
                  </a:cubicBezTo>
                  <a:cubicBezTo>
                    <a:pt x="19440" y="5225"/>
                    <a:pt x="19131" y="5515"/>
                    <a:pt x="19131" y="5660"/>
                  </a:cubicBezTo>
                  <a:cubicBezTo>
                    <a:pt x="18977" y="5805"/>
                    <a:pt x="18823" y="5660"/>
                    <a:pt x="18669" y="5805"/>
                  </a:cubicBezTo>
                  <a:cubicBezTo>
                    <a:pt x="18514" y="5805"/>
                    <a:pt x="18360" y="5950"/>
                    <a:pt x="18360" y="6095"/>
                  </a:cubicBezTo>
                  <a:cubicBezTo>
                    <a:pt x="18051" y="6384"/>
                    <a:pt x="17897" y="6529"/>
                    <a:pt x="17589" y="6384"/>
                  </a:cubicBezTo>
                  <a:cubicBezTo>
                    <a:pt x="17434" y="6529"/>
                    <a:pt x="17589" y="6819"/>
                    <a:pt x="17743" y="6964"/>
                  </a:cubicBezTo>
                  <a:cubicBezTo>
                    <a:pt x="18051" y="7544"/>
                    <a:pt x="16663" y="7109"/>
                    <a:pt x="16354" y="7254"/>
                  </a:cubicBezTo>
                  <a:cubicBezTo>
                    <a:pt x="16200" y="7399"/>
                    <a:pt x="15737" y="7254"/>
                    <a:pt x="15583" y="7109"/>
                  </a:cubicBezTo>
                  <a:cubicBezTo>
                    <a:pt x="15429" y="6964"/>
                    <a:pt x="15583" y="6674"/>
                    <a:pt x="15583" y="6674"/>
                  </a:cubicBezTo>
                  <a:cubicBezTo>
                    <a:pt x="15583" y="6674"/>
                    <a:pt x="15583" y="6240"/>
                    <a:pt x="15429" y="6384"/>
                  </a:cubicBezTo>
                  <a:cubicBezTo>
                    <a:pt x="15120" y="6384"/>
                    <a:pt x="14811" y="6384"/>
                    <a:pt x="14811" y="6819"/>
                  </a:cubicBezTo>
                  <a:cubicBezTo>
                    <a:pt x="14966" y="6964"/>
                    <a:pt x="15120" y="7399"/>
                    <a:pt x="14966" y="7399"/>
                  </a:cubicBezTo>
                  <a:cubicBezTo>
                    <a:pt x="14657" y="7399"/>
                    <a:pt x="14503" y="7689"/>
                    <a:pt x="14194" y="7399"/>
                  </a:cubicBezTo>
                  <a:cubicBezTo>
                    <a:pt x="14040" y="7109"/>
                    <a:pt x="13886" y="7544"/>
                    <a:pt x="13731" y="7399"/>
                  </a:cubicBezTo>
                  <a:cubicBezTo>
                    <a:pt x="13269" y="7254"/>
                    <a:pt x="13114" y="7254"/>
                    <a:pt x="12651" y="7109"/>
                  </a:cubicBezTo>
                  <a:cubicBezTo>
                    <a:pt x="12343" y="6964"/>
                    <a:pt x="12189" y="6674"/>
                    <a:pt x="11880" y="6674"/>
                  </a:cubicBezTo>
                  <a:cubicBezTo>
                    <a:pt x="11417" y="6819"/>
                    <a:pt x="11417" y="6674"/>
                    <a:pt x="11109" y="6529"/>
                  </a:cubicBezTo>
                  <a:cubicBezTo>
                    <a:pt x="10800" y="6384"/>
                    <a:pt x="10491" y="6529"/>
                    <a:pt x="10337" y="6384"/>
                  </a:cubicBezTo>
                  <a:cubicBezTo>
                    <a:pt x="10029" y="6095"/>
                    <a:pt x="9720" y="5950"/>
                    <a:pt x="9566" y="5805"/>
                  </a:cubicBezTo>
                  <a:cubicBezTo>
                    <a:pt x="9257" y="5660"/>
                    <a:pt x="9103" y="5660"/>
                    <a:pt x="9257" y="5370"/>
                  </a:cubicBezTo>
                  <a:cubicBezTo>
                    <a:pt x="9411" y="5225"/>
                    <a:pt x="9257" y="4935"/>
                    <a:pt x="9566" y="4790"/>
                  </a:cubicBezTo>
                  <a:cubicBezTo>
                    <a:pt x="9874" y="4645"/>
                    <a:pt x="10029" y="4790"/>
                    <a:pt x="9720" y="4500"/>
                  </a:cubicBezTo>
                  <a:cubicBezTo>
                    <a:pt x="9411" y="4355"/>
                    <a:pt x="9103" y="4065"/>
                    <a:pt x="8794" y="3920"/>
                  </a:cubicBezTo>
                  <a:cubicBezTo>
                    <a:pt x="8640" y="3920"/>
                    <a:pt x="8486" y="3630"/>
                    <a:pt x="8177" y="3630"/>
                  </a:cubicBezTo>
                  <a:cubicBezTo>
                    <a:pt x="8177" y="3630"/>
                    <a:pt x="8177" y="3195"/>
                    <a:pt x="8023" y="3050"/>
                  </a:cubicBezTo>
                  <a:cubicBezTo>
                    <a:pt x="7251" y="2325"/>
                    <a:pt x="8794" y="3195"/>
                    <a:pt x="8794" y="2615"/>
                  </a:cubicBezTo>
                  <a:cubicBezTo>
                    <a:pt x="8794" y="2325"/>
                    <a:pt x="8640" y="2325"/>
                    <a:pt x="8331" y="2035"/>
                  </a:cubicBezTo>
                  <a:cubicBezTo>
                    <a:pt x="8177" y="1891"/>
                    <a:pt x="8177" y="1746"/>
                    <a:pt x="8486" y="1601"/>
                  </a:cubicBezTo>
                  <a:cubicBezTo>
                    <a:pt x="8794" y="1601"/>
                    <a:pt x="8640" y="1166"/>
                    <a:pt x="8949" y="1021"/>
                  </a:cubicBezTo>
                  <a:cubicBezTo>
                    <a:pt x="9103" y="876"/>
                    <a:pt x="9411" y="731"/>
                    <a:pt x="9257" y="441"/>
                  </a:cubicBezTo>
                  <a:cubicBezTo>
                    <a:pt x="8949" y="6"/>
                    <a:pt x="8177" y="-139"/>
                    <a:pt x="7714" y="151"/>
                  </a:cubicBezTo>
                  <a:cubicBezTo>
                    <a:pt x="7560" y="296"/>
                    <a:pt x="7560" y="296"/>
                    <a:pt x="7251" y="441"/>
                  </a:cubicBezTo>
                  <a:cubicBezTo>
                    <a:pt x="7097" y="441"/>
                    <a:pt x="7097" y="731"/>
                    <a:pt x="6943" y="876"/>
                  </a:cubicBezTo>
                  <a:cubicBezTo>
                    <a:pt x="6634" y="1021"/>
                    <a:pt x="6326" y="876"/>
                    <a:pt x="6171" y="1021"/>
                  </a:cubicBezTo>
                  <a:cubicBezTo>
                    <a:pt x="6017" y="1166"/>
                    <a:pt x="5709" y="1166"/>
                    <a:pt x="5400" y="1021"/>
                  </a:cubicBezTo>
                  <a:cubicBezTo>
                    <a:pt x="5091" y="1021"/>
                    <a:pt x="4937" y="876"/>
                    <a:pt x="4629" y="1021"/>
                  </a:cubicBezTo>
                  <a:cubicBezTo>
                    <a:pt x="4320" y="1021"/>
                    <a:pt x="4474" y="1456"/>
                    <a:pt x="4629" y="1601"/>
                  </a:cubicBezTo>
                  <a:cubicBezTo>
                    <a:pt x="4629" y="1891"/>
                    <a:pt x="4629" y="2180"/>
                    <a:pt x="4629" y="2325"/>
                  </a:cubicBezTo>
                  <a:cubicBezTo>
                    <a:pt x="4783" y="2615"/>
                    <a:pt x="5091" y="2615"/>
                    <a:pt x="5400" y="2760"/>
                  </a:cubicBezTo>
                  <a:cubicBezTo>
                    <a:pt x="5554" y="3050"/>
                    <a:pt x="5246" y="3050"/>
                    <a:pt x="5091" y="3050"/>
                  </a:cubicBezTo>
                  <a:cubicBezTo>
                    <a:pt x="4937" y="3340"/>
                    <a:pt x="5091" y="3630"/>
                    <a:pt x="5091" y="3920"/>
                  </a:cubicBezTo>
                  <a:cubicBezTo>
                    <a:pt x="5091" y="4065"/>
                    <a:pt x="4783" y="4065"/>
                    <a:pt x="4783" y="4065"/>
                  </a:cubicBezTo>
                  <a:cubicBezTo>
                    <a:pt x="4474" y="4210"/>
                    <a:pt x="4783" y="4645"/>
                    <a:pt x="4474" y="4645"/>
                  </a:cubicBezTo>
                  <a:cubicBezTo>
                    <a:pt x="4166" y="4790"/>
                    <a:pt x="4011" y="4935"/>
                    <a:pt x="4011" y="5080"/>
                  </a:cubicBezTo>
                  <a:cubicBezTo>
                    <a:pt x="3857" y="5370"/>
                    <a:pt x="3703" y="5370"/>
                    <a:pt x="3394" y="5515"/>
                  </a:cubicBezTo>
                  <a:cubicBezTo>
                    <a:pt x="3086" y="5660"/>
                    <a:pt x="3086" y="6095"/>
                    <a:pt x="2931" y="6240"/>
                  </a:cubicBezTo>
                  <a:cubicBezTo>
                    <a:pt x="2777" y="6529"/>
                    <a:pt x="2469" y="6384"/>
                    <a:pt x="2314" y="6674"/>
                  </a:cubicBezTo>
                  <a:cubicBezTo>
                    <a:pt x="2006" y="6819"/>
                    <a:pt x="1851" y="6240"/>
                    <a:pt x="1697" y="6529"/>
                  </a:cubicBezTo>
                  <a:cubicBezTo>
                    <a:pt x="1543" y="6674"/>
                    <a:pt x="926" y="6964"/>
                    <a:pt x="1080" y="7109"/>
                  </a:cubicBezTo>
                  <a:cubicBezTo>
                    <a:pt x="1080" y="7399"/>
                    <a:pt x="1543" y="7399"/>
                    <a:pt x="1543" y="7689"/>
                  </a:cubicBezTo>
                  <a:cubicBezTo>
                    <a:pt x="1389" y="8124"/>
                    <a:pt x="1697" y="8124"/>
                    <a:pt x="2006" y="8269"/>
                  </a:cubicBezTo>
                  <a:cubicBezTo>
                    <a:pt x="2006" y="8559"/>
                    <a:pt x="2160" y="8849"/>
                    <a:pt x="2160" y="9139"/>
                  </a:cubicBezTo>
                  <a:cubicBezTo>
                    <a:pt x="2160" y="9139"/>
                    <a:pt x="1697" y="9139"/>
                    <a:pt x="1543" y="9139"/>
                  </a:cubicBezTo>
                  <a:cubicBezTo>
                    <a:pt x="1389" y="9139"/>
                    <a:pt x="1234" y="9284"/>
                    <a:pt x="1080" y="9284"/>
                  </a:cubicBezTo>
                  <a:cubicBezTo>
                    <a:pt x="1080" y="9284"/>
                    <a:pt x="926" y="9139"/>
                    <a:pt x="771" y="9139"/>
                  </a:cubicBezTo>
                  <a:cubicBezTo>
                    <a:pt x="617" y="9139"/>
                    <a:pt x="0" y="9429"/>
                    <a:pt x="0" y="9574"/>
                  </a:cubicBezTo>
                  <a:cubicBezTo>
                    <a:pt x="309" y="9864"/>
                    <a:pt x="463" y="10009"/>
                    <a:pt x="771" y="10299"/>
                  </a:cubicBezTo>
                  <a:cubicBezTo>
                    <a:pt x="771" y="10299"/>
                    <a:pt x="1697" y="10299"/>
                    <a:pt x="1697" y="10299"/>
                  </a:cubicBezTo>
                  <a:cubicBezTo>
                    <a:pt x="1697" y="10444"/>
                    <a:pt x="1389" y="10589"/>
                    <a:pt x="1234" y="10589"/>
                  </a:cubicBezTo>
                  <a:cubicBezTo>
                    <a:pt x="1080" y="10733"/>
                    <a:pt x="617" y="10444"/>
                    <a:pt x="617" y="10733"/>
                  </a:cubicBezTo>
                  <a:cubicBezTo>
                    <a:pt x="617" y="11023"/>
                    <a:pt x="1389" y="11458"/>
                    <a:pt x="1697" y="11748"/>
                  </a:cubicBezTo>
                  <a:cubicBezTo>
                    <a:pt x="1851" y="11893"/>
                    <a:pt x="2006" y="11893"/>
                    <a:pt x="2314" y="11893"/>
                  </a:cubicBezTo>
                  <a:cubicBezTo>
                    <a:pt x="2623" y="11748"/>
                    <a:pt x="3086" y="11603"/>
                    <a:pt x="3240" y="11313"/>
                  </a:cubicBezTo>
                  <a:cubicBezTo>
                    <a:pt x="3240" y="11313"/>
                    <a:pt x="3086" y="11168"/>
                    <a:pt x="2931" y="11168"/>
                  </a:cubicBezTo>
                  <a:cubicBezTo>
                    <a:pt x="2931" y="11023"/>
                    <a:pt x="3086" y="11023"/>
                    <a:pt x="3086" y="11023"/>
                  </a:cubicBezTo>
                  <a:cubicBezTo>
                    <a:pt x="3240" y="10878"/>
                    <a:pt x="3086" y="10733"/>
                    <a:pt x="3240" y="10733"/>
                  </a:cubicBezTo>
                  <a:cubicBezTo>
                    <a:pt x="3240" y="10733"/>
                    <a:pt x="3549" y="10733"/>
                    <a:pt x="3549" y="10733"/>
                  </a:cubicBezTo>
                  <a:cubicBezTo>
                    <a:pt x="3549" y="10878"/>
                    <a:pt x="3240" y="10878"/>
                    <a:pt x="3394" y="11023"/>
                  </a:cubicBezTo>
                  <a:cubicBezTo>
                    <a:pt x="3394" y="11023"/>
                    <a:pt x="3549" y="11023"/>
                    <a:pt x="3549" y="11023"/>
                  </a:cubicBezTo>
                  <a:cubicBezTo>
                    <a:pt x="3549" y="11168"/>
                    <a:pt x="3394" y="11168"/>
                    <a:pt x="3394" y="11168"/>
                  </a:cubicBezTo>
                  <a:cubicBezTo>
                    <a:pt x="3240" y="11168"/>
                    <a:pt x="3549" y="11168"/>
                    <a:pt x="3549" y="11168"/>
                  </a:cubicBezTo>
                  <a:cubicBezTo>
                    <a:pt x="3549" y="11313"/>
                    <a:pt x="3394" y="11313"/>
                    <a:pt x="3394" y="11458"/>
                  </a:cubicBezTo>
                  <a:cubicBezTo>
                    <a:pt x="3240" y="11458"/>
                    <a:pt x="3549" y="11603"/>
                    <a:pt x="3703" y="11748"/>
                  </a:cubicBezTo>
                  <a:cubicBezTo>
                    <a:pt x="3857" y="11893"/>
                    <a:pt x="3549" y="12183"/>
                    <a:pt x="3394" y="12473"/>
                  </a:cubicBezTo>
                  <a:cubicBezTo>
                    <a:pt x="3394" y="12618"/>
                    <a:pt x="3549" y="12763"/>
                    <a:pt x="3703" y="12908"/>
                  </a:cubicBezTo>
                  <a:cubicBezTo>
                    <a:pt x="3703" y="13198"/>
                    <a:pt x="3703" y="13343"/>
                    <a:pt x="3703" y="13633"/>
                  </a:cubicBezTo>
                  <a:cubicBezTo>
                    <a:pt x="3703" y="13923"/>
                    <a:pt x="3549" y="14358"/>
                    <a:pt x="3549" y="14503"/>
                  </a:cubicBezTo>
                  <a:cubicBezTo>
                    <a:pt x="3549" y="14503"/>
                    <a:pt x="3703" y="14213"/>
                    <a:pt x="3703" y="14213"/>
                  </a:cubicBezTo>
                  <a:cubicBezTo>
                    <a:pt x="3857" y="14358"/>
                    <a:pt x="4011" y="15227"/>
                    <a:pt x="4011" y="15372"/>
                  </a:cubicBezTo>
                  <a:cubicBezTo>
                    <a:pt x="4166" y="15662"/>
                    <a:pt x="4474" y="16097"/>
                    <a:pt x="4629" y="16532"/>
                  </a:cubicBezTo>
                  <a:cubicBezTo>
                    <a:pt x="4783" y="16967"/>
                    <a:pt x="4783" y="17402"/>
                    <a:pt x="4937" y="17837"/>
                  </a:cubicBezTo>
                  <a:cubicBezTo>
                    <a:pt x="5246" y="18417"/>
                    <a:pt x="5709" y="18852"/>
                    <a:pt x="6017" y="19287"/>
                  </a:cubicBezTo>
                  <a:cubicBezTo>
                    <a:pt x="6171" y="19721"/>
                    <a:pt x="6171" y="20156"/>
                    <a:pt x="6326" y="20591"/>
                  </a:cubicBezTo>
                  <a:cubicBezTo>
                    <a:pt x="6634" y="21026"/>
                    <a:pt x="6943" y="21461"/>
                    <a:pt x="7406" y="21026"/>
                  </a:cubicBezTo>
                  <a:cubicBezTo>
                    <a:pt x="7714" y="20881"/>
                    <a:pt x="7714" y="20736"/>
                    <a:pt x="7714" y="20591"/>
                  </a:cubicBezTo>
                  <a:cubicBezTo>
                    <a:pt x="7714" y="20301"/>
                    <a:pt x="8023" y="20156"/>
                    <a:pt x="8177" y="20011"/>
                  </a:cubicBezTo>
                  <a:cubicBezTo>
                    <a:pt x="8331" y="19866"/>
                    <a:pt x="8640" y="19866"/>
                    <a:pt x="8794" y="19721"/>
                  </a:cubicBezTo>
                  <a:cubicBezTo>
                    <a:pt x="8949" y="19576"/>
                    <a:pt x="8794" y="19142"/>
                    <a:pt x="8794" y="18997"/>
                  </a:cubicBezTo>
                  <a:cubicBezTo>
                    <a:pt x="8640" y="18417"/>
                    <a:pt x="9411" y="17982"/>
                    <a:pt x="9257" y="17547"/>
                  </a:cubicBezTo>
                  <a:cubicBezTo>
                    <a:pt x="9103" y="17112"/>
                    <a:pt x="8949" y="16677"/>
                    <a:pt x="8949" y="16242"/>
                  </a:cubicBezTo>
                  <a:cubicBezTo>
                    <a:pt x="8949" y="15662"/>
                    <a:pt x="9566" y="15517"/>
                    <a:pt x="10029" y="15372"/>
                  </a:cubicBezTo>
                  <a:cubicBezTo>
                    <a:pt x="10183" y="15227"/>
                    <a:pt x="10646" y="15227"/>
                    <a:pt x="10646" y="15082"/>
                  </a:cubicBezTo>
                  <a:cubicBezTo>
                    <a:pt x="10800" y="14793"/>
                    <a:pt x="10954" y="14648"/>
                    <a:pt x="11109" y="14503"/>
                  </a:cubicBezTo>
                  <a:cubicBezTo>
                    <a:pt x="11571" y="14068"/>
                    <a:pt x="12034" y="13633"/>
                    <a:pt x="12497" y="13343"/>
                  </a:cubicBezTo>
                  <a:cubicBezTo>
                    <a:pt x="12651" y="13198"/>
                    <a:pt x="12806" y="12908"/>
                    <a:pt x="12960" y="12763"/>
                  </a:cubicBezTo>
                  <a:cubicBezTo>
                    <a:pt x="13114" y="12618"/>
                    <a:pt x="13423" y="12618"/>
                    <a:pt x="13577" y="12473"/>
                  </a:cubicBezTo>
                  <a:cubicBezTo>
                    <a:pt x="13731" y="12328"/>
                    <a:pt x="13886" y="12183"/>
                    <a:pt x="14040" y="12038"/>
                  </a:cubicBezTo>
                  <a:cubicBezTo>
                    <a:pt x="14194" y="11893"/>
                    <a:pt x="13886" y="11748"/>
                    <a:pt x="13886" y="11603"/>
                  </a:cubicBezTo>
                  <a:cubicBezTo>
                    <a:pt x="14040" y="11313"/>
                    <a:pt x="14503" y="11313"/>
                    <a:pt x="14657" y="11168"/>
                  </a:cubicBezTo>
                  <a:cubicBezTo>
                    <a:pt x="14811" y="11168"/>
                    <a:pt x="15120" y="10733"/>
                    <a:pt x="15120" y="10589"/>
                  </a:cubicBezTo>
                  <a:cubicBezTo>
                    <a:pt x="15120" y="10878"/>
                    <a:pt x="14811" y="10878"/>
                    <a:pt x="14966" y="11168"/>
                  </a:cubicBezTo>
                  <a:cubicBezTo>
                    <a:pt x="15274" y="11313"/>
                    <a:pt x="15429" y="10878"/>
                    <a:pt x="15429" y="10878"/>
                  </a:cubicBezTo>
                  <a:cubicBezTo>
                    <a:pt x="15583" y="11023"/>
                    <a:pt x="15429" y="11168"/>
                    <a:pt x="15583" y="11168"/>
                  </a:cubicBezTo>
                  <a:cubicBezTo>
                    <a:pt x="15737" y="10733"/>
                    <a:pt x="15583" y="10299"/>
                    <a:pt x="15274" y="9864"/>
                  </a:cubicBezTo>
                  <a:cubicBezTo>
                    <a:pt x="15120" y="9574"/>
                    <a:pt x="14811" y="9284"/>
                    <a:pt x="14966" y="8849"/>
                  </a:cubicBezTo>
                  <a:cubicBezTo>
                    <a:pt x="15120" y="8414"/>
                    <a:pt x="15891" y="8704"/>
                    <a:pt x="15429" y="8269"/>
                  </a:cubicBezTo>
                  <a:cubicBezTo>
                    <a:pt x="15274" y="8124"/>
                    <a:pt x="14966" y="7979"/>
                    <a:pt x="15120" y="7689"/>
                  </a:cubicBezTo>
                  <a:cubicBezTo>
                    <a:pt x="15274" y="7544"/>
                    <a:pt x="15429" y="7689"/>
                    <a:pt x="15737" y="7834"/>
                  </a:cubicBezTo>
                  <a:cubicBezTo>
                    <a:pt x="15891" y="7979"/>
                    <a:pt x="16046" y="7834"/>
                    <a:pt x="16046" y="8124"/>
                  </a:cubicBezTo>
                  <a:cubicBezTo>
                    <a:pt x="16046" y="8269"/>
                    <a:pt x="16046" y="8414"/>
                    <a:pt x="16354" y="8559"/>
                  </a:cubicBezTo>
                  <a:cubicBezTo>
                    <a:pt x="16509" y="8559"/>
                    <a:pt x="16817" y="8559"/>
                    <a:pt x="16971" y="8559"/>
                  </a:cubicBezTo>
                  <a:cubicBezTo>
                    <a:pt x="17126" y="8559"/>
                    <a:pt x="17434" y="8704"/>
                    <a:pt x="17589" y="8559"/>
                  </a:cubicBezTo>
                  <a:cubicBezTo>
                    <a:pt x="18360" y="8414"/>
                    <a:pt x="17743" y="9284"/>
                    <a:pt x="17434" y="9429"/>
                  </a:cubicBezTo>
                  <a:cubicBezTo>
                    <a:pt x="16971" y="9429"/>
                    <a:pt x="17280" y="10009"/>
                    <a:pt x="17280" y="10154"/>
                  </a:cubicBezTo>
                  <a:cubicBezTo>
                    <a:pt x="17434" y="10154"/>
                    <a:pt x="17743" y="9574"/>
                    <a:pt x="17743" y="9719"/>
                  </a:cubicBezTo>
                  <a:cubicBezTo>
                    <a:pt x="17743" y="10154"/>
                    <a:pt x="18051" y="10589"/>
                    <a:pt x="18051" y="1087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0" name="Shape 1595">
              <a:extLst>
                <a:ext uri="{FF2B5EF4-FFF2-40B4-BE49-F238E27FC236}">
                  <a16:creationId xmlns:a16="http://schemas.microsoft.com/office/drawing/2014/main" xmlns="" id="{721B8A11-91AF-45C7-8C9A-95083C859418}"/>
                </a:ext>
              </a:extLst>
            </p:cNvPr>
            <p:cNvSpPr/>
            <p:nvPr/>
          </p:nvSpPr>
          <p:spPr>
            <a:xfrm>
              <a:off x="8501743" y="2796071"/>
              <a:ext cx="269689" cy="638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20546" y="8090"/>
                  </a:moveTo>
                  <a:cubicBezTo>
                    <a:pt x="20020" y="8090"/>
                    <a:pt x="19493" y="8310"/>
                    <a:pt x="19493" y="7869"/>
                  </a:cubicBezTo>
                  <a:cubicBezTo>
                    <a:pt x="19493" y="7869"/>
                    <a:pt x="19493" y="7649"/>
                    <a:pt x="19493" y="7649"/>
                  </a:cubicBezTo>
                  <a:cubicBezTo>
                    <a:pt x="19493" y="7428"/>
                    <a:pt x="17912" y="7428"/>
                    <a:pt x="17912" y="7428"/>
                  </a:cubicBezTo>
                  <a:cubicBezTo>
                    <a:pt x="17385" y="7208"/>
                    <a:pt x="17912" y="6767"/>
                    <a:pt x="17912" y="6547"/>
                  </a:cubicBezTo>
                  <a:cubicBezTo>
                    <a:pt x="18439" y="6106"/>
                    <a:pt x="16859" y="6326"/>
                    <a:pt x="16332" y="6106"/>
                  </a:cubicBezTo>
                  <a:cubicBezTo>
                    <a:pt x="16332" y="5885"/>
                    <a:pt x="15805" y="5885"/>
                    <a:pt x="15805" y="5665"/>
                  </a:cubicBezTo>
                  <a:cubicBezTo>
                    <a:pt x="15805" y="5445"/>
                    <a:pt x="16859" y="5224"/>
                    <a:pt x="16859" y="5224"/>
                  </a:cubicBezTo>
                  <a:cubicBezTo>
                    <a:pt x="16332" y="4783"/>
                    <a:pt x="13171" y="5445"/>
                    <a:pt x="12644" y="5224"/>
                  </a:cubicBezTo>
                  <a:cubicBezTo>
                    <a:pt x="12644" y="5224"/>
                    <a:pt x="13171" y="4783"/>
                    <a:pt x="13171" y="4563"/>
                  </a:cubicBezTo>
                  <a:cubicBezTo>
                    <a:pt x="12644" y="4343"/>
                    <a:pt x="14224" y="3902"/>
                    <a:pt x="14224" y="3681"/>
                  </a:cubicBezTo>
                  <a:cubicBezTo>
                    <a:pt x="15278" y="3020"/>
                    <a:pt x="16332" y="2579"/>
                    <a:pt x="15805" y="1918"/>
                  </a:cubicBezTo>
                  <a:cubicBezTo>
                    <a:pt x="15805" y="1698"/>
                    <a:pt x="16332" y="1477"/>
                    <a:pt x="16332" y="1257"/>
                  </a:cubicBezTo>
                  <a:cubicBezTo>
                    <a:pt x="16332" y="816"/>
                    <a:pt x="15278" y="1257"/>
                    <a:pt x="14751" y="1036"/>
                  </a:cubicBezTo>
                  <a:cubicBezTo>
                    <a:pt x="14751" y="596"/>
                    <a:pt x="14224" y="375"/>
                    <a:pt x="14224" y="155"/>
                  </a:cubicBezTo>
                  <a:cubicBezTo>
                    <a:pt x="13171" y="-286"/>
                    <a:pt x="13171" y="375"/>
                    <a:pt x="12117" y="155"/>
                  </a:cubicBezTo>
                  <a:cubicBezTo>
                    <a:pt x="12644" y="596"/>
                    <a:pt x="11590" y="596"/>
                    <a:pt x="11590" y="816"/>
                  </a:cubicBezTo>
                  <a:cubicBezTo>
                    <a:pt x="11590" y="816"/>
                    <a:pt x="11590" y="1698"/>
                    <a:pt x="11590" y="1698"/>
                  </a:cubicBezTo>
                  <a:cubicBezTo>
                    <a:pt x="11063" y="1698"/>
                    <a:pt x="11063" y="1257"/>
                    <a:pt x="11063" y="1257"/>
                  </a:cubicBezTo>
                  <a:cubicBezTo>
                    <a:pt x="10010" y="1257"/>
                    <a:pt x="9483" y="1477"/>
                    <a:pt x="9483" y="1698"/>
                  </a:cubicBezTo>
                  <a:cubicBezTo>
                    <a:pt x="8956" y="1918"/>
                    <a:pt x="7902" y="1918"/>
                    <a:pt x="7376" y="2138"/>
                  </a:cubicBezTo>
                  <a:cubicBezTo>
                    <a:pt x="6849" y="2359"/>
                    <a:pt x="7376" y="2800"/>
                    <a:pt x="6849" y="3020"/>
                  </a:cubicBezTo>
                  <a:cubicBezTo>
                    <a:pt x="6849" y="3241"/>
                    <a:pt x="6322" y="3461"/>
                    <a:pt x="5795" y="3681"/>
                  </a:cubicBezTo>
                  <a:cubicBezTo>
                    <a:pt x="5795" y="3902"/>
                    <a:pt x="5795" y="4122"/>
                    <a:pt x="5795" y="4343"/>
                  </a:cubicBezTo>
                  <a:cubicBezTo>
                    <a:pt x="5795" y="4783"/>
                    <a:pt x="5268" y="5224"/>
                    <a:pt x="4741" y="5224"/>
                  </a:cubicBezTo>
                  <a:cubicBezTo>
                    <a:pt x="4215" y="5224"/>
                    <a:pt x="3688" y="5224"/>
                    <a:pt x="3161" y="5224"/>
                  </a:cubicBezTo>
                  <a:cubicBezTo>
                    <a:pt x="2634" y="5665"/>
                    <a:pt x="3161" y="7428"/>
                    <a:pt x="2107" y="7428"/>
                  </a:cubicBezTo>
                  <a:cubicBezTo>
                    <a:pt x="2107" y="7428"/>
                    <a:pt x="1054" y="7428"/>
                    <a:pt x="1054" y="7428"/>
                  </a:cubicBezTo>
                  <a:cubicBezTo>
                    <a:pt x="1054" y="7649"/>
                    <a:pt x="1054" y="7869"/>
                    <a:pt x="1054" y="7869"/>
                  </a:cubicBezTo>
                  <a:cubicBezTo>
                    <a:pt x="1054" y="8090"/>
                    <a:pt x="527" y="8310"/>
                    <a:pt x="0" y="8530"/>
                  </a:cubicBezTo>
                  <a:cubicBezTo>
                    <a:pt x="0" y="8751"/>
                    <a:pt x="2107" y="9853"/>
                    <a:pt x="2634" y="10073"/>
                  </a:cubicBezTo>
                  <a:cubicBezTo>
                    <a:pt x="2634" y="10073"/>
                    <a:pt x="2107" y="9412"/>
                    <a:pt x="2107" y="9412"/>
                  </a:cubicBezTo>
                  <a:cubicBezTo>
                    <a:pt x="2107" y="9412"/>
                    <a:pt x="3688" y="10294"/>
                    <a:pt x="3688" y="10294"/>
                  </a:cubicBezTo>
                  <a:cubicBezTo>
                    <a:pt x="4215" y="10734"/>
                    <a:pt x="3161" y="10734"/>
                    <a:pt x="3688" y="11175"/>
                  </a:cubicBezTo>
                  <a:cubicBezTo>
                    <a:pt x="3161" y="10955"/>
                    <a:pt x="4215" y="10955"/>
                    <a:pt x="4741" y="11175"/>
                  </a:cubicBezTo>
                  <a:cubicBezTo>
                    <a:pt x="5268" y="11616"/>
                    <a:pt x="5795" y="12057"/>
                    <a:pt x="5795" y="12498"/>
                  </a:cubicBezTo>
                  <a:cubicBezTo>
                    <a:pt x="5795" y="12498"/>
                    <a:pt x="5268" y="14481"/>
                    <a:pt x="5268" y="14481"/>
                  </a:cubicBezTo>
                  <a:cubicBezTo>
                    <a:pt x="5795" y="14481"/>
                    <a:pt x="5795" y="13820"/>
                    <a:pt x="5795" y="13820"/>
                  </a:cubicBezTo>
                  <a:cubicBezTo>
                    <a:pt x="5795" y="13820"/>
                    <a:pt x="5795" y="14481"/>
                    <a:pt x="5795" y="14481"/>
                  </a:cubicBezTo>
                  <a:cubicBezTo>
                    <a:pt x="5795" y="14481"/>
                    <a:pt x="6322" y="14261"/>
                    <a:pt x="6322" y="14261"/>
                  </a:cubicBezTo>
                  <a:cubicBezTo>
                    <a:pt x="6322" y="14261"/>
                    <a:pt x="6322" y="14702"/>
                    <a:pt x="6322" y="14702"/>
                  </a:cubicBezTo>
                  <a:cubicBezTo>
                    <a:pt x="6849" y="14702"/>
                    <a:pt x="6849" y="14261"/>
                    <a:pt x="7376" y="14261"/>
                  </a:cubicBezTo>
                  <a:cubicBezTo>
                    <a:pt x="7376" y="14261"/>
                    <a:pt x="7376" y="14481"/>
                    <a:pt x="7376" y="14481"/>
                  </a:cubicBezTo>
                  <a:cubicBezTo>
                    <a:pt x="7376" y="14481"/>
                    <a:pt x="8956" y="14261"/>
                    <a:pt x="8956" y="14041"/>
                  </a:cubicBezTo>
                  <a:cubicBezTo>
                    <a:pt x="9483" y="14041"/>
                    <a:pt x="12117" y="13379"/>
                    <a:pt x="11063" y="13159"/>
                  </a:cubicBezTo>
                  <a:cubicBezTo>
                    <a:pt x="11590" y="13159"/>
                    <a:pt x="11063" y="13600"/>
                    <a:pt x="11590" y="13820"/>
                  </a:cubicBezTo>
                  <a:cubicBezTo>
                    <a:pt x="12117" y="13820"/>
                    <a:pt x="12644" y="13820"/>
                    <a:pt x="12644" y="14041"/>
                  </a:cubicBezTo>
                  <a:cubicBezTo>
                    <a:pt x="13171" y="14481"/>
                    <a:pt x="13171" y="15143"/>
                    <a:pt x="13171" y="15583"/>
                  </a:cubicBezTo>
                  <a:cubicBezTo>
                    <a:pt x="13698" y="16245"/>
                    <a:pt x="13698" y="16685"/>
                    <a:pt x="14751" y="17126"/>
                  </a:cubicBezTo>
                  <a:cubicBezTo>
                    <a:pt x="14751" y="17126"/>
                    <a:pt x="15278" y="17347"/>
                    <a:pt x="15278" y="17347"/>
                  </a:cubicBezTo>
                  <a:cubicBezTo>
                    <a:pt x="15278" y="17787"/>
                    <a:pt x="15805" y="17787"/>
                    <a:pt x="15805" y="17787"/>
                  </a:cubicBezTo>
                  <a:cubicBezTo>
                    <a:pt x="16332" y="18008"/>
                    <a:pt x="15278" y="18449"/>
                    <a:pt x="15805" y="18449"/>
                  </a:cubicBezTo>
                  <a:cubicBezTo>
                    <a:pt x="15805" y="18449"/>
                    <a:pt x="15805" y="18449"/>
                    <a:pt x="16332" y="18449"/>
                  </a:cubicBezTo>
                  <a:cubicBezTo>
                    <a:pt x="16332" y="18669"/>
                    <a:pt x="15278" y="18890"/>
                    <a:pt x="15278" y="19110"/>
                  </a:cubicBezTo>
                  <a:cubicBezTo>
                    <a:pt x="15278" y="19551"/>
                    <a:pt x="15805" y="19110"/>
                    <a:pt x="16332" y="19330"/>
                  </a:cubicBezTo>
                  <a:cubicBezTo>
                    <a:pt x="16332" y="19330"/>
                    <a:pt x="15278" y="21094"/>
                    <a:pt x="15278" y="21314"/>
                  </a:cubicBezTo>
                  <a:cubicBezTo>
                    <a:pt x="16332" y="20873"/>
                    <a:pt x="16859" y="19992"/>
                    <a:pt x="17385" y="19551"/>
                  </a:cubicBezTo>
                  <a:cubicBezTo>
                    <a:pt x="17912" y="19110"/>
                    <a:pt x="18439" y="18890"/>
                    <a:pt x="17912" y="18449"/>
                  </a:cubicBezTo>
                  <a:cubicBezTo>
                    <a:pt x="17385" y="18008"/>
                    <a:pt x="17385" y="17787"/>
                    <a:pt x="17385" y="17347"/>
                  </a:cubicBezTo>
                  <a:cubicBezTo>
                    <a:pt x="16859" y="16906"/>
                    <a:pt x="14224" y="16024"/>
                    <a:pt x="14751" y="15363"/>
                  </a:cubicBezTo>
                  <a:cubicBezTo>
                    <a:pt x="14751" y="15363"/>
                    <a:pt x="15805" y="15143"/>
                    <a:pt x="15805" y="14922"/>
                  </a:cubicBezTo>
                  <a:cubicBezTo>
                    <a:pt x="15278" y="14481"/>
                    <a:pt x="15805" y="14481"/>
                    <a:pt x="15805" y="14041"/>
                  </a:cubicBezTo>
                  <a:cubicBezTo>
                    <a:pt x="16332" y="13379"/>
                    <a:pt x="14224" y="12938"/>
                    <a:pt x="13698" y="12498"/>
                  </a:cubicBezTo>
                  <a:cubicBezTo>
                    <a:pt x="12117" y="12057"/>
                    <a:pt x="13171" y="11175"/>
                    <a:pt x="13698" y="10514"/>
                  </a:cubicBezTo>
                  <a:cubicBezTo>
                    <a:pt x="13698" y="10073"/>
                    <a:pt x="14224" y="10073"/>
                    <a:pt x="15278" y="10073"/>
                  </a:cubicBezTo>
                  <a:cubicBezTo>
                    <a:pt x="16332" y="10073"/>
                    <a:pt x="17385" y="9632"/>
                    <a:pt x="17912" y="9412"/>
                  </a:cubicBezTo>
                  <a:cubicBezTo>
                    <a:pt x="18966" y="9192"/>
                    <a:pt x="19493" y="9412"/>
                    <a:pt x="20546" y="8971"/>
                  </a:cubicBezTo>
                  <a:cubicBezTo>
                    <a:pt x="21073" y="8530"/>
                    <a:pt x="21600" y="8310"/>
                    <a:pt x="21600" y="8090"/>
                  </a:cubicBezTo>
                  <a:cubicBezTo>
                    <a:pt x="21600" y="8090"/>
                    <a:pt x="21073" y="8090"/>
                    <a:pt x="20546" y="809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1" name="Shape 1596">
              <a:extLst>
                <a:ext uri="{FF2B5EF4-FFF2-40B4-BE49-F238E27FC236}">
                  <a16:creationId xmlns:a16="http://schemas.microsoft.com/office/drawing/2014/main" xmlns="" id="{CD4D1840-4B02-4500-9E7C-D58A93D82CA5}"/>
                </a:ext>
              </a:extLst>
            </p:cNvPr>
            <p:cNvSpPr/>
            <p:nvPr/>
          </p:nvSpPr>
          <p:spPr>
            <a:xfrm>
              <a:off x="8380649" y="2870045"/>
              <a:ext cx="134613" cy="180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0" h="21148" extrusionOk="0">
                  <a:moveTo>
                    <a:pt x="19039" y="19605"/>
                  </a:moveTo>
                  <a:cubicBezTo>
                    <a:pt x="19978" y="18062"/>
                    <a:pt x="18100" y="14205"/>
                    <a:pt x="18100" y="12662"/>
                  </a:cubicBezTo>
                  <a:cubicBezTo>
                    <a:pt x="18100" y="12662"/>
                    <a:pt x="17160" y="9577"/>
                    <a:pt x="16221" y="11891"/>
                  </a:cubicBezTo>
                  <a:cubicBezTo>
                    <a:pt x="16221" y="11891"/>
                    <a:pt x="15282" y="12662"/>
                    <a:pt x="14343" y="13434"/>
                  </a:cubicBezTo>
                  <a:cubicBezTo>
                    <a:pt x="14343" y="12662"/>
                    <a:pt x="12465" y="9577"/>
                    <a:pt x="15282" y="9577"/>
                  </a:cubicBezTo>
                  <a:cubicBezTo>
                    <a:pt x="17160" y="8805"/>
                    <a:pt x="20917" y="4177"/>
                    <a:pt x="16221" y="4948"/>
                  </a:cubicBezTo>
                  <a:cubicBezTo>
                    <a:pt x="15282" y="5719"/>
                    <a:pt x="13404" y="4948"/>
                    <a:pt x="12465" y="4948"/>
                  </a:cubicBezTo>
                  <a:cubicBezTo>
                    <a:pt x="11526" y="4948"/>
                    <a:pt x="9647" y="4948"/>
                    <a:pt x="8708" y="4948"/>
                  </a:cubicBezTo>
                  <a:cubicBezTo>
                    <a:pt x="6830" y="4177"/>
                    <a:pt x="6830" y="3405"/>
                    <a:pt x="6830" y="2634"/>
                  </a:cubicBezTo>
                  <a:cubicBezTo>
                    <a:pt x="6830" y="1091"/>
                    <a:pt x="5891" y="1862"/>
                    <a:pt x="4952" y="1091"/>
                  </a:cubicBezTo>
                  <a:cubicBezTo>
                    <a:pt x="3074" y="319"/>
                    <a:pt x="2134" y="-452"/>
                    <a:pt x="1195" y="319"/>
                  </a:cubicBezTo>
                  <a:cubicBezTo>
                    <a:pt x="256" y="1862"/>
                    <a:pt x="2134" y="2634"/>
                    <a:pt x="3074" y="3405"/>
                  </a:cubicBezTo>
                  <a:cubicBezTo>
                    <a:pt x="5891" y="5719"/>
                    <a:pt x="1195" y="4177"/>
                    <a:pt x="256" y="6491"/>
                  </a:cubicBezTo>
                  <a:cubicBezTo>
                    <a:pt x="-683" y="8805"/>
                    <a:pt x="1195" y="10348"/>
                    <a:pt x="2134" y="11891"/>
                  </a:cubicBezTo>
                  <a:cubicBezTo>
                    <a:pt x="4013" y="14205"/>
                    <a:pt x="4952" y="16519"/>
                    <a:pt x="4013" y="18834"/>
                  </a:cubicBezTo>
                  <a:cubicBezTo>
                    <a:pt x="4952" y="19605"/>
                    <a:pt x="4952" y="17291"/>
                    <a:pt x="4952" y="16519"/>
                  </a:cubicBezTo>
                  <a:cubicBezTo>
                    <a:pt x="4952" y="17291"/>
                    <a:pt x="4952" y="18062"/>
                    <a:pt x="5891" y="18062"/>
                  </a:cubicBezTo>
                  <a:cubicBezTo>
                    <a:pt x="5891" y="18062"/>
                    <a:pt x="5891" y="17291"/>
                    <a:pt x="5891" y="17291"/>
                  </a:cubicBezTo>
                  <a:cubicBezTo>
                    <a:pt x="6830" y="19605"/>
                    <a:pt x="6830" y="17291"/>
                    <a:pt x="6830" y="15748"/>
                  </a:cubicBezTo>
                  <a:cubicBezTo>
                    <a:pt x="6830" y="16519"/>
                    <a:pt x="10587" y="18834"/>
                    <a:pt x="11526" y="16519"/>
                  </a:cubicBezTo>
                  <a:cubicBezTo>
                    <a:pt x="11526" y="15748"/>
                    <a:pt x="10587" y="11891"/>
                    <a:pt x="9647" y="11891"/>
                  </a:cubicBezTo>
                  <a:cubicBezTo>
                    <a:pt x="10587" y="11891"/>
                    <a:pt x="11526" y="13434"/>
                    <a:pt x="11526" y="14205"/>
                  </a:cubicBezTo>
                  <a:cubicBezTo>
                    <a:pt x="12465" y="14977"/>
                    <a:pt x="15282" y="13434"/>
                    <a:pt x="15282" y="14977"/>
                  </a:cubicBezTo>
                  <a:cubicBezTo>
                    <a:pt x="15282" y="15748"/>
                    <a:pt x="16221" y="14977"/>
                    <a:pt x="16221" y="16519"/>
                  </a:cubicBezTo>
                  <a:cubicBezTo>
                    <a:pt x="16221" y="18062"/>
                    <a:pt x="16221" y="19605"/>
                    <a:pt x="17160" y="21148"/>
                  </a:cubicBezTo>
                  <a:cubicBezTo>
                    <a:pt x="18100" y="20377"/>
                    <a:pt x="18100" y="20377"/>
                    <a:pt x="19039" y="19605"/>
                  </a:cubicBezTo>
                  <a:cubicBezTo>
                    <a:pt x="19978" y="18834"/>
                    <a:pt x="18100" y="20377"/>
                    <a:pt x="19039" y="1960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2" name="Shape 1597">
              <a:extLst>
                <a:ext uri="{FF2B5EF4-FFF2-40B4-BE49-F238E27FC236}">
                  <a16:creationId xmlns:a16="http://schemas.microsoft.com/office/drawing/2014/main" xmlns="" id="{C62B575D-95DE-4040-A60D-BBCA95CB80ED}"/>
                </a:ext>
              </a:extLst>
            </p:cNvPr>
            <p:cNvSpPr/>
            <p:nvPr/>
          </p:nvSpPr>
          <p:spPr>
            <a:xfrm>
              <a:off x="8659059" y="3073689"/>
              <a:ext cx="271644" cy="501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319" extrusionOk="0">
                  <a:moveTo>
                    <a:pt x="20571" y="8291"/>
                  </a:moveTo>
                  <a:cubicBezTo>
                    <a:pt x="21086" y="8291"/>
                    <a:pt x="20571" y="7730"/>
                    <a:pt x="21086" y="7449"/>
                  </a:cubicBezTo>
                  <a:cubicBezTo>
                    <a:pt x="21600" y="7169"/>
                    <a:pt x="20571" y="6607"/>
                    <a:pt x="20057" y="6607"/>
                  </a:cubicBezTo>
                  <a:cubicBezTo>
                    <a:pt x="19543" y="6327"/>
                    <a:pt x="18514" y="6046"/>
                    <a:pt x="18514" y="5485"/>
                  </a:cubicBezTo>
                  <a:cubicBezTo>
                    <a:pt x="18514" y="4924"/>
                    <a:pt x="19029" y="4644"/>
                    <a:pt x="18000" y="4083"/>
                  </a:cubicBezTo>
                  <a:cubicBezTo>
                    <a:pt x="17486" y="3802"/>
                    <a:pt x="16457" y="3241"/>
                    <a:pt x="15429" y="3241"/>
                  </a:cubicBezTo>
                  <a:cubicBezTo>
                    <a:pt x="14400" y="3241"/>
                    <a:pt x="13886" y="3802"/>
                    <a:pt x="12857" y="3802"/>
                  </a:cubicBezTo>
                  <a:cubicBezTo>
                    <a:pt x="11829" y="3522"/>
                    <a:pt x="11829" y="3522"/>
                    <a:pt x="10800" y="3802"/>
                  </a:cubicBezTo>
                  <a:cubicBezTo>
                    <a:pt x="10800" y="3802"/>
                    <a:pt x="9257" y="4644"/>
                    <a:pt x="8743" y="4363"/>
                  </a:cubicBezTo>
                  <a:cubicBezTo>
                    <a:pt x="8743" y="4083"/>
                    <a:pt x="10286" y="3522"/>
                    <a:pt x="9771" y="3241"/>
                  </a:cubicBezTo>
                  <a:cubicBezTo>
                    <a:pt x="8743" y="2961"/>
                    <a:pt x="9771" y="2680"/>
                    <a:pt x="9771" y="2400"/>
                  </a:cubicBezTo>
                  <a:cubicBezTo>
                    <a:pt x="9771" y="2119"/>
                    <a:pt x="9771" y="1278"/>
                    <a:pt x="9257" y="1278"/>
                  </a:cubicBezTo>
                  <a:cubicBezTo>
                    <a:pt x="8229" y="1558"/>
                    <a:pt x="7200" y="1558"/>
                    <a:pt x="7714" y="997"/>
                  </a:cubicBezTo>
                  <a:cubicBezTo>
                    <a:pt x="8229" y="-125"/>
                    <a:pt x="5657" y="-125"/>
                    <a:pt x="4629" y="156"/>
                  </a:cubicBezTo>
                  <a:cubicBezTo>
                    <a:pt x="4114" y="717"/>
                    <a:pt x="3086" y="997"/>
                    <a:pt x="2057" y="997"/>
                  </a:cubicBezTo>
                  <a:cubicBezTo>
                    <a:pt x="1029" y="997"/>
                    <a:pt x="514" y="1839"/>
                    <a:pt x="514" y="2119"/>
                  </a:cubicBezTo>
                  <a:cubicBezTo>
                    <a:pt x="514" y="2680"/>
                    <a:pt x="0" y="2961"/>
                    <a:pt x="0" y="3522"/>
                  </a:cubicBezTo>
                  <a:cubicBezTo>
                    <a:pt x="0" y="4083"/>
                    <a:pt x="514" y="4083"/>
                    <a:pt x="1543" y="4363"/>
                  </a:cubicBezTo>
                  <a:cubicBezTo>
                    <a:pt x="2057" y="4924"/>
                    <a:pt x="2571" y="5205"/>
                    <a:pt x="3086" y="5485"/>
                  </a:cubicBezTo>
                  <a:cubicBezTo>
                    <a:pt x="3600" y="6046"/>
                    <a:pt x="2571" y="6327"/>
                    <a:pt x="2571" y="6607"/>
                  </a:cubicBezTo>
                  <a:cubicBezTo>
                    <a:pt x="2571" y="6888"/>
                    <a:pt x="3086" y="7169"/>
                    <a:pt x="2571" y="7449"/>
                  </a:cubicBezTo>
                  <a:cubicBezTo>
                    <a:pt x="2571" y="7449"/>
                    <a:pt x="2057" y="7449"/>
                    <a:pt x="2057" y="7730"/>
                  </a:cubicBezTo>
                  <a:cubicBezTo>
                    <a:pt x="1543" y="8010"/>
                    <a:pt x="2571" y="8852"/>
                    <a:pt x="3086" y="9132"/>
                  </a:cubicBezTo>
                  <a:cubicBezTo>
                    <a:pt x="3600" y="9413"/>
                    <a:pt x="4114" y="9693"/>
                    <a:pt x="4629" y="10254"/>
                  </a:cubicBezTo>
                  <a:cubicBezTo>
                    <a:pt x="4629" y="10815"/>
                    <a:pt x="4629" y="11096"/>
                    <a:pt x="5143" y="11657"/>
                  </a:cubicBezTo>
                  <a:cubicBezTo>
                    <a:pt x="5657" y="12779"/>
                    <a:pt x="4114" y="13620"/>
                    <a:pt x="3086" y="14462"/>
                  </a:cubicBezTo>
                  <a:cubicBezTo>
                    <a:pt x="3086" y="14743"/>
                    <a:pt x="2571" y="15023"/>
                    <a:pt x="2571" y="15304"/>
                  </a:cubicBezTo>
                  <a:cubicBezTo>
                    <a:pt x="2057" y="15584"/>
                    <a:pt x="2057" y="15865"/>
                    <a:pt x="2057" y="16145"/>
                  </a:cubicBezTo>
                  <a:cubicBezTo>
                    <a:pt x="2057" y="16426"/>
                    <a:pt x="1543" y="17267"/>
                    <a:pt x="2571" y="17267"/>
                  </a:cubicBezTo>
                  <a:cubicBezTo>
                    <a:pt x="4114" y="17828"/>
                    <a:pt x="4629" y="18670"/>
                    <a:pt x="5657" y="19231"/>
                  </a:cubicBezTo>
                  <a:cubicBezTo>
                    <a:pt x="6171" y="19511"/>
                    <a:pt x="6171" y="19792"/>
                    <a:pt x="6686" y="20072"/>
                  </a:cubicBezTo>
                  <a:cubicBezTo>
                    <a:pt x="7200" y="20072"/>
                    <a:pt x="7714" y="20072"/>
                    <a:pt x="8229" y="20072"/>
                  </a:cubicBezTo>
                  <a:cubicBezTo>
                    <a:pt x="8743" y="20353"/>
                    <a:pt x="9257" y="20353"/>
                    <a:pt x="9257" y="20633"/>
                  </a:cubicBezTo>
                  <a:cubicBezTo>
                    <a:pt x="9257" y="20914"/>
                    <a:pt x="9257" y="21194"/>
                    <a:pt x="9771" y="21194"/>
                  </a:cubicBezTo>
                  <a:cubicBezTo>
                    <a:pt x="9771" y="21475"/>
                    <a:pt x="10286" y="21194"/>
                    <a:pt x="10800" y="21194"/>
                  </a:cubicBezTo>
                  <a:cubicBezTo>
                    <a:pt x="11314" y="21194"/>
                    <a:pt x="11829" y="20633"/>
                    <a:pt x="11829" y="20633"/>
                  </a:cubicBezTo>
                  <a:cubicBezTo>
                    <a:pt x="10800" y="19792"/>
                    <a:pt x="10286" y="19511"/>
                    <a:pt x="8229" y="19231"/>
                  </a:cubicBezTo>
                  <a:cubicBezTo>
                    <a:pt x="7714" y="19231"/>
                    <a:pt x="7200" y="18950"/>
                    <a:pt x="6686" y="18670"/>
                  </a:cubicBezTo>
                  <a:cubicBezTo>
                    <a:pt x="6686" y="18109"/>
                    <a:pt x="7200" y="18670"/>
                    <a:pt x="7714" y="18670"/>
                  </a:cubicBezTo>
                  <a:cubicBezTo>
                    <a:pt x="7200" y="18670"/>
                    <a:pt x="6171" y="16987"/>
                    <a:pt x="6171" y="16706"/>
                  </a:cubicBezTo>
                  <a:cubicBezTo>
                    <a:pt x="6171" y="16426"/>
                    <a:pt x="6171" y="16426"/>
                    <a:pt x="5657" y="16145"/>
                  </a:cubicBezTo>
                  <a:cubicBezTo>
                    <a:pt x="5143" y="16145"/>
                    <a:pt x="4629" y="15865"/>
                    <a:pt x="4629" y="15584"/>
                  </a:cubicBezTo>
                  <a:cubicBezTo>
                    <a:pt x="4114" y="14743"/>
                    <a:pt x="5143" y="13901"/>
                    <a:pt x="5657" y="13340"/>
                  </a:cubicBezTo>
                  <a:cubicBezTo>
                    <a:pt x="5657" y="12779"/>
                    <a:pt x="6686" y="12218"/>
                    <a:pt x="6686" y="11937"/>
                  </a:cubicBezTo>
                  <a:cubicBezTo>
                    <a:pt x="6686" y="11376"/>
                    <a:pt x="6171" y="10254"/>
                    <a:pt x="7200" y="9974"/>
                  </a:cubicBezTo>
                  <a:cubicBezTo>
                    <a:pt x="8743" y="9974"/>
                    <a:pt x="8743" y="10254"/>
                    <a:pt x="8743" y="11096"/>
                  </a:cubicBezTo>
                  <a:cubicBezTo>
                    <a:pt x="8229" y="11657"/>
                    <a:pt x="10286" y="11376"/>
                    <a:pt x="11314" y="11376"/>
                  </a:cubicBezTo>
                  <a:cubicBezTo>
                    <a:pt x="11829" y="11376"/>
                    <a:pt x="13371" y="11937"/>
                    <a:pt x="13886" y="12218"/>
                  </a:cubicBezTo>
                  <a:cubicBezTo>
                    <a:pt x="13886" y="11657"/>
                    <a:pt x="12857" y="11376"/>
                    <a:pt x="12343" y="10535"/>
                  </a:cubicBezTo>
                  <a:cubicBezTo>
                    <a:pt x="12343" y="9974"/>
                    <a:pt x="13371" y="9693"/>
                    <a:pt x="14400" y="9132"/>
                  </a:cubicBezTo>
                  <a:cubicBezTo>
                    <a:pt x="14914" y="8852"/>
                    <a:pt x="16457" y="8852"/>
                    <a:pt x="17486" y="8852"/>
                  </a:cubicBezTo>
                  <a:cubicBezTo>
                    <a:pt x="18514" y="8852"/>
                    <a:pt x="19029" y="8852"/>
                    <a:pt x="19543" y="9132"/>
                  </a:cubicBezTo>
                  <a:cubicBezTo>
                    <a:pt x="20571" y="9132"/>
                    <a:pt x="20057" y="8852"/>
                    <a:pt x="20571" y="8291"/>
                  </a:cubicBezTo>
                  <a:cubicBezTo>
                    <a:pt x="21086" y="8291"/>
                    <a:pt x="20571" y="8571"/>
                    <a:pt x="20571" y="829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3" name="Shape 1598">
              <a:extLst>
                <a:ext uri="{FF2B5EF4-FFF2-40B4-BE49-F238E27FC236}">
                  <a16:creationId xmlns:a16="http://schemas.microsoft.com/office/drawing/2014/main" xmlns="" id="{9499C247-78A7-41AC-B20B-BD711F219A68}"/>
                </a:ext>
              </a:extLst>
            </p:cNvPr>
            <p:cNvSpPr/>
            <p:nvPr/>
          </p:nvSpPr>
          <p:spPr>
            <a:xfrm>
              <a:off x="8809637" y="2974444"/>
              <a:ext cx="246999" cy="499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0976" extrusionOk="0">
                  <a:moveTo>
                    <a:pt x="21032" y="14839"/>
                  </a:moveTo>
                  <a:cubicBezTo>
                    <a:pt x="20463" y="14562"/>
                    <a:pt x="20463" y="14008"/>
                    <a:pt x="20463" y="13177"/>
                  </a:cubicBezTo>
                  <a:cubicBezTo>
                    <a:pt x="19895" y="12346"/>
                    <a:pt x="19326" y="11793"/>
                    <a:pt x="18189" y="10962"/>
                  </a:cubicBezTo>
                  <a:cubicBezTo>
                    <a:pt x="17621" y="10408"/>
                    <a:pt x="17053" y="10131"/>
                    <a:pt x="15916" y="9854"/>
                  </a:cubicBezTo>
                  <a:cubicBezTo>
                    <a:pt x="14779" y="9300"/>
                    <a:pt x="13074" y="9023"/>
                    <a:pt x="12505" y="8193"/>
                  </a:cubicBezTo>
                  <a:cubicBezTo>
                    <a:pt x="12505" y="7639"/>
                    <a:pt x="11368" y="7362"/>
                    <a:pt x="10232" y="6808"/>
                  </a:cubicBezTo>
                  <a:cubicBezTo>
                    <a:pt x="9663" y="6531"/>
                    <a:pt x="10232" y="5423"/>
                    <a:pt x="10800" y="5146"/>
                  </a:cubicBezTo>
                  <a:cubicBezTo>
                    <a:pt x="11937" y="4870"/>
                    <a:pt x="13074" y="4316"/>
                    <a:pt x="13074" y="3762"/>
                  </a:cubicBezTo>
                  <a:cubicBezTo>
                    <a:pt x="13642" y="3485"/>
                    <a:pt x="15916" y="2931"/>
                    <a:pt x="16484" y="2654"/>
                  </a:cubicBezTo>
                  <a:cubicBezTo>
                    <a:pt x="15347" y="2377"/>
                    <a:pt x="14211" y="2100"/>
                    <a:pt x="13074" y="1546"/>
                  </a:cubicBezTo>
                  <a:cubicBezTo>
                    <a:pt x="11937" y="1270"/>
                    <a:pt x="13642" y="1270"/>
                    <a:pt x="13642" y="716"/>
                  </a:cubicBezTo>
                  <a:cubicBezTo>
                    <a:pt x="13642" y="716"/>
                    <a:pt x="10800" y="439"/>
                    <a:pt x="10800" y="439"/>
                  </a:cubicBezTo>
                  <a:cubicBezTo>
                    <a:pt x="9663" y="162"/>
                    <a:pt x="8526" y="-392"/>
                    <a:pt x="7958" y="439"/>
                  </a:cubicBezTo>
                  <a:cubicBezTo>
                    <a:pt x="7389" y="716"/>
                    <a:pt x="6821" y="716"/>
                    <a:pt x="6253" y="993"/>
                  </a:cubicBezTo>
                  <a:cubicBezTo>
                    <a:pt x="5116" y="1823"/>
                    <a:pt x="5116" y="716"/>
                    <a:pt x="4547" y="993"/>
                  </a:cubicBezTo>
                  <a:cubicBezTo>
                    <a:pt x="3411" y="1270"/>
                    <a:pt x="3411" y="993"/>
                    <a:pt x="2842" y="993"/>
                  </a:cubicBezTo>
                  <a:cubicBezTo>
                    <a:pt x="2274" y="1270"/>
                    <a:pt x="1705" y="1270"/>
                    <a:pt x="1705" y="993"/>
                  </a:cubicBezTo>
                  <a:cubicBezTo>
                    <a:pt x="1705" y="716"/>
                    <a:pt x="568" y="1270"/>
                    <a:pt x="0" y="1270"/>
                  </a:cubicBezTo>
                  <a:cubicBezTo>
                    <a:pt x="0" y="1546"/>
                    <a:pt x="1705" y="2100"/>
                    <a:pt x="2274" y="2100"/>
                  </a:cubicBezTo>
                  <a:cubicBezTo>
                    <a:pt x="2842" y="2654"/>
                    <a:pt x="2274" y="2931"/>
                    <a:pt x="2842" y="3208"/>
                  </a:cubicBezTo>
                  <a:cubicBezTo>
                    <a:pt x="2842" y="3762"/>
                    <a:pt x="4547" y="3762"/>
                    <a:pt x="5116" y="3485"/>
                  </a:cubicBezTo>
                  <a:cubicBezTo>
                    <a:pt x="6253" y="3208"/>
                    <a:pt x="6821" y="4039"/>
                    <a:pt x="6821" y="4316"/>
                  </a:cubicBezTo>
                  <a:cubicBezTo>
                    <a:pt x="7389" y="4870"/>
                    <a:pt x="8526" y="4870"/>
                    <a:pt x="7389" y="5423"/>
                  </a:cubicBezTo>
                  <a:cubicBezTo>
                    <a:pt x="6253" y="5700"/>
                    <a:pt x="5684" y="4870"/>
                    <a:pt x="5684" y="5700"/>
                  </a:cubicBezTo>
                  <a:cubicBezTo>
                    <a:pt x="5684" y="6254"/>
                    <a:pt x="7389" y="6254"/>
                    <a:pt x="7958" y="6531"/>
                  </a:cubicBezTo>
                  <a:cubicBezTo>
                    <a:pt x="9095" y="7085"/>
                    <a:pt x="9663" y="7639"/>
                    <a:pt x="10800" y="8193"/>
                  </a:cubicBezTo>
                  <a:cubicBezTo>
                    <a:pt x="11368" y="8746"/>
                    <a:pt x="12505" y="8746"/>
                    <a:pt x="13074" y="9300"/>
                  </a:cubicBezTo>
                  <a:cubicBezTo>
                    <a:pt x="13642" y="9854"/>
                    <a:pt x="13642" y="10131"/>
                    <a:pt x="14779" y="10408"/>
                  </a:cubicBezTo>
                  <a:cubicBezTo>
                    <a:pt x="15347" y="10685"/>
                    <a:pt x="14779" y="11239"/>
                    <a:pt x="15916" y="11516"/>
                  </a:cubicBezTo>
                  <a:cubicBezTo>
                    <a:pt x="16484" y="11793"/>
                    <a:pt x="15916" y="12623"/>
                    <a:pt x="15347" y="12900"/>
                  </a:cubicBezTo>
                  <a:cubicBezTo>
                    <a:pt x="14779" y="13177"/>
                    <a:pt x="15347" y="13731"/>
                    <a:pt x="15916" y="14008"/>
                  </a:cubicBezTo>
                  <a:cubicBezTo>
                    <a:pt x="15916" y="14562"/>
                    <a:pt x="15916" y="14839"/>
                    <a:pt x="15916" y="15393"/>
                  </a:cubicBezTo>
                  <a:cubicBezTo>
                    <a:pt x="14779" y="15946"/>
                    <a:pt x="14779" y="15946"/>
                    <a:pt x="13074" y="16223"/>
                  </a:cubicBezTo>
                  <a:cubicBezTo>
                    <a:pt x="11937" y="16223"/>
                    <a:pt x="13642" y="17054"/>
                    <a:pt x="11368" y="16777"/>
                  </a:cubicBezTo>
                  <a:cubicBezTo>
                    <a:pt x="10232" y="16777"/>
                    <a:pt x="11368" y="17331"/>
                    <a:pt x="11368" y="17608"/>
                  </a:cubicBezTo>
                  <a:cubicBezTo>
                    <a:pt x="11937" y="18162"/>
                    <a:pt x="10800" y="17885"/>
                    <a:pt x="10232" y="17885"/>
                  </a:cubicBezTo>
                  <a:cubicBezTo>
                    <a:pt x="9095" y="17885"/>
                    <a:pt x="8526" y="17885"/>
                    <a:pt x="7958" y="18162"/>
                  </a:cubicBezTo>
                  <a:cubicBezTo>
                    <a:pt x="6253" y="18716"/>
                    <a:pt x="7389" y="18716"/>
                    <a:pt x="8526" y="18993"/>
                  </a:cubicBezTo>
                  <a:cubicBezTo>
                    <a:pt x="9095" y="18993"/>
                    <a:pt x="7958" y="19823"/>
                    <a:pt x="7958" y="20100"/>
                  </a:cubicBezTo>
                  <a:cubicBezTo>
                    <a:pt x="7389" y="20100"/>
                    <a:pt x="7389" y="21208"/>
                    <a:pt x="7958" y="20931"/>
                  </a:cubicBezTo>
                  <a:cubicBezTo>
                    <a:pt x="9095" y="20654"/>
                    <a:pt x="9663" y="20377"/>
                    <a:pt x="10232" y="20377"/>
                  </a:cubicBezTo>
                  <a:cubicBezTo>
                    <a:pt x="12505" y="20100"/>
                    <a:pt x="11368" y="19823"/>
                    <a:pt x="10800" y="19270"/>
                  </a:cubicBezTo>
                  <a:cubicBezTo>
                    <a:pt x="11368" y="19270"/>
                    <a:pt x="11937" y="19823"/>
                    <a:pt x="12505" y="19546"/>
                  </a:cubicBezTo>
                  <a:cubicBezTo>
                    <a:pt x="13074" y="19270"/>
                    <a:pt x="11937" y="18993"/>
                    <a:pt x="11937" y="18993"/>
                  </a:cubicBezTo>
                  <a:cubicBezTo>
                    <a:pt x="11937" y="18716"/>
                    <a:pt x="13074" y="19270"/>
                    <a:pt x="13074" y="19270"/>
                  </a:cubicBezTo>
                  <a:cubicBezTo>
                    <a:pt x="12505" y="19270"/>
                    <a:pt x="13074" y="18162"/>
                    <a:pt x="13642" y="18162"/>
                  </a:cubicBezTo>
                  <a:cubicBezTo>
                    <a:pt x="13642" y="17885"/>
                    <a:pt x="14779" y="18439"/>
                    <a:pt x="14779" y="18439"/>
                  </a:cubicBezTo>
                  <a:cubicBezTo>
                    <a:pt x="15916" y="18439"/>
                    <a:pt x="16484" y="18162"/>
                    <a:pt x="17053" y="17885"/>
                  </a:cubicBezTo>
                  <a:cubicBezTo>
                    <a:pt x="17621" y="17608"/>
                    <a:pt x="20463" y="17054"/>
                    <a:pt x="20463" y="16500"/>
                  </a:cubicBezTo>
                  <a:cubicBezTo>
                    <a:pt x="20463" y="16223"/>
                    <a:pt x="19895" y="15946"/>
                    <a:pt x="20463" y="15393"/>
                  </a:cubicBezTo>
                  <a:cubicBezTo>
                    <a:pt x="20463" y="15116"/>
                    <a:pt x="21600" y="15393"/>
                    <a:pt x="21032" y="14839"/>
                  </a:cubicBezTo>
                  <a:cubicBezTo>
                    <a:pt x="20463" y="14562"/>
                    <a:pt x="21600" y="15116"/>
                    <a:pt x="21032" y="1483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4" name="Shape 1599">
              <a:extLst>
                <a:ext uri="{FF2B5EF4-FFF2-40B4-BE49-F238E27FC236}">
                  <a16:creationId xmlns:a16="http://schemas.microsoft.com/office/drawing/2014/main" xmlns="" id="{A7EB389B-25C5-43DC-A83B-3DBF49727ABA}"/>
                </a:ext>
              </a:extLst>
            </p:cNvPr>
            <p:cNvSpPr/>
            <p:nvPr/>
          </p:nvSpPr>
          <p:spPr>
            <a:xfrm>
              <a:off x="8751205" y="3005566"/>
              <a:ext cx="242721" cy="2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21600" y="18240"/>
                  </a:moveTo>
                  <a:cubicBezTo>
                    <a:pt x="21600" y="17760"/>
                    <a:pt x="21016" y="17760"/>
                    <a:pt x="20432" y="16800"/>
                  </a:cubicBezTo>
                  <a:cubicBezTo>
                    <a:pt x="20432" y="15840"/>
                    <a:pt x="19849" y="16320"/>
                    <a:pt x="19265" y="15360"/>
                  </a:cubicBezTo>
                  <a:cubicBezTo>
                    <a:pt x="18681" y="14400"/>
                    <a:pt x="18681" y="13920"/>
                    <a:pt x="17514" y="13440"/>
                  </a:cubicBezTo>
                  <a:cubicBezTo>
                    <a:pt x="16346" y="12480"/>
                    <a:pt x="15762" y="11520"/>
                    <a:pt x="15178" y="10560"/>
                  </a:cubicBezTo>
                  <a:cubicBezTo>
                    <a:pt x="14595" y="10080"/>
                    <a:pt x="13427" y="9120"/>
                    <a:pt x="12843" y="8640"/>
                  </a:cubicBezTo>
                  <a:cubicBezTo>
                    <a:pt x="11676" y="8160"/>
                    <a:pt x="11092" y="8640"/>
                    <a:pt x="11092" y="7200"/>
                  </a:cubicBezTo>
                  <a:cubicBezTo>
                    <a:pt x="11092" y="6720"/>
                    <a:pt x="12259" y="7680"/>
                    <a:pt x="12843" y="6720"/>
                  </a:cubicBezTo>
                  <a:cubicBezTo>
                    <a:pt x="14011" y="6240"/>
                    <a:pt x="12843" y="5760"/>
                    <a:pt x="12259" y="4800"/>
                  </a:cubicBezTo>
                  <a:cubicBezTo>
                    <a:pt x="11092" y="2400"/>
                    <a:pt x="9341" y="5280"/>
                    <a:pt x="8173" y="3840"/>
                  </a:cubicBezTo>
                  <a:cubicBezTo>
                    <a:pt x="7589" y="3360"/>
                    <a:pt x="8173" y="2400"/>
                    <a:pt x="7589" y="1920"/>
                  </a:cubicBezTo>
                  <a:cubicBezTo>
                    <a:pt x="7005" y="1440"/>
                    <a:pt x="5838" y="960"/>
                    <a:pt x="5254" y="0"/>
                  </a:cubicBezTo>
                  <a:cubicBezTo>
                    <a:pt x="5254" y="0"/>
                    <a:pt x="4086" y="0"/>
                    <a:pt x="4086" y="0"/>
                  </a:cubicBezTo>
                  <a:cubicBezTo>
                    <a:pt x="3503" y="480"/>
                    <a:pt x="4670" y="1440"/>
                    <a:pt x="4670" y="1920"/>
                  </a:cubicBezTo>
                  <a:cubicBezTo>
                    <a:pt x="4670" y="2400"/>
                    <a:pt x="5254" y="3360"/>
                    <a:pt x="4670" y="3360"/>
                  </a:cubicBezTo>
                  <a:cubicBezTo>
                    <a:pt x="3503" y="3360"/>
                    <a:pt x="3503" y="2400"/>
                    <a:pt x="2335" y="2400"/>
                  </a:cubicBezTo>
                  <a:cubicBezTo>
                    <a:pt x="1751" y="1920"/>
                    <a:pt x="0" y="4800"/>
                    <a:pt x="0" y="4800"/>
                  </a:cubicBezTo>
                  <a:cubicBezTo>
                    <a:pt x="584" y="6240"/>
                    <a:pt x="0" y="8160"/>
                    <a:pt x="2335" y="7200"/>
                  </a:cubicBezTo>
                  <a:cubicBezTo>
                    <a:pt x="3503" y="6720"/>
                    <a:pt x="2335" y="10560"/>
                    <a:pt x="2335" y="10560"/>
                  </a:cubicBezTo>
                  <a:cubicBezTo>
                    <a:pt x="3503" y="11040"/>
                    <a:pt x="2335" y="11520"/>
                    <a:pt x="1751" y="12480"/>
                  </a:cubicBezTo>
                  <a:cubicBezTo>
                    <a:pt x="1751" y="12960"/>
                    <a:pt x="3503" y="12000"/>
                    <a:pt x="4086" y="12000"/>
                  </a:cubicBezTo>
                  <a:cubicBezTo>
                    <a:pt x="4086" y="11520"/>
                    <a:pt x="5254" y="11040"/>
                    <a:pt x="5838" y="11040"/>
                  </a:cubicBezTo>
                  <a:cubicBezTo>
                    <a:pt x="7005" y="11520"/>
                    <a:pt x="7589" y="11520"/>
                    <a:pt x="8757" y="10560"/>
                  </a:cubicBezTo>
                  <a:cubicBezTo>
                    <a:pt x="9924" y="10080"/>
                    <a:pt x="14011" y="12000"/>
                    <a:pt x="13427" y="13440"/>
                  </a:cubicBezTo>
                  <a:cubicBezTo>
                    <a:pt x="12259" y="15360"/>
                    <a:pt x="14595" y="15840"/>
                    <a:pt x="15762" y="17280"/>
                  </a:cubicBezTo>
                  <a:cubicBezTo>
                    <a:pt x="15762" y="17760"/>
                    <a:pt x="15762" y="18240"/>
                    <a:pt x="15762" y="18720"/>
                  </a:cubicBezTo>
                  <a:cubicBezTo>
                    <a:pt x="15762" y="19200"/>
                    <a:pt x="15178" y="20160"/>
                    <a:pt x="14595" y="20640"/>
                  </a:cubicBezTo>
                  <a:cubicBezTo>
                    <a:pt x="15178" y="20640"/>
                    <a:pt x="16930" y="21600"/>
                    <a:pt x="16930" y="20640"/>
                  </a:cubicBezTo>
                  <a:cubicBezTo>
                    <a:pt x="16930" y="20160"/>
                    <a:pt x="18097" y="19680"/>
                    <a:pt x="18681" y="20160"/>
                  </a:cubicBezTo>
                  <a:cubicBezTo>
                    <a:pt x="19265" y="20640"/>
                    <a:pt x="19849" y="20640"/>
                    <a:pt x="20432" y="20160"/>
                  </a:cubicBezTo>
                  <a:cubicBezTo>
                    <a:pt x="21600" y="20160"/>
                    <a:pt x="21600" y="19200"/>
                    <a:pt x="21600" y="182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5" name="Shape 1600">
              <a:extLst>
                <a:ext uri="{FF2B5EF4-FFF2-40B4-BE49-F238E27FC236}">
                  <a16:creationId xmlns:a16="http://schemas.microsoft.com/office/drawing/2014/main" xmlns="" id="{54A86A20-B58D-4CA6-BEB3-5C65BF7BC1D9}"/>
                </a:ext>
              </a:extLst>
            </p:cNvPr>
            <p:cNvSpPr/>
            <p:nvPr/>
          </p:nvSpPr>
          <p:spPr>
            <a:xfrm>
              <a:off x="9791752" y="3810346"/>
              <a:ext cx="296659" cy="25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484"/>
                  </a:moveTo>
                  <a:cubicBezTo>
                    <a:pt x="21600" y="15916"/>
                    <a:pt x="21120" y="15347"/>
                    <a:pt x="21600" y="14779"/>
                  </a:cubicBezTo>
                  <a:cubicBezTo>
                    <a:pt x="21600" y="14211"/>
                    <a:pt x="21600" y="14211"/>
                    <a:pt x="21600" y="13642"/>
                  </a:cubicBezTo>
                  <a:cubicBezTo>
                    <a:pt x="21600" y="11937"/>
                    <a:pt x="21600" y="10232"/>
                    <a:pt x="21600" y="8526"/>
                  </a:cubicBezTo>
                  <a:cubicBezTo>
                    <a:pt x="21600" y="6821"/>
                    <a:pt x="21600" y="5116"/>
                    <a:pt x="21600" y="3411"/>
                  </a:cubicBezTo>
                  <a:cubicBezTo>
                    <a:pt x="21600" y="3411"/>
                    <a:pt x="17280" y="1705"/>
                    <a:pt x="16800" y="1705"/>
                  </a:cubicBezTo>
                  <a:cubicBezTo>
                    <a:pt x="15840" y="1137"/>
                    <a:pt x="15360" y="568"/>
                    <a:pt x="14400" y="0"/>
                  </a:cubicBezTo>
                  <a:cubicBezTo>
                    <a:pt x="12960" y="0"/>
                    <a:pt x="12960" y="1137"/>
                    <a:pt x="12480" y="1705"/>
                  </a:cubicBezTo>
                  <a:cubicBezTo>
                    <a:pt x="12480" y="2274"/>
                    <a:pt x="11040" y="2274"/>
                    <a:pt x="10560" y="2842"/>
                  </a:cubicBezTo>
                  <a:cubicBezTo>
                    <a:pt x="10080" y="3979"/>
                    <a:pt x="9600" y="5116"/>
                    <a:pt x="8640" y="5684"/>
                  </a:cubicBezTo>
                  <a:cubicBezTo>
                    <a:pt x="7680" y="6253"/>
                    <a:pt x="6720" y="5684"/>
                    <a:pt x="6720" y="4547"/>
                  </a:cubicBezTo>
                  <a:cubicBezTo>
                    <a:pt x="6240" y="3411"/>
                    <a:pt x="5760" y="3411"/>
                    <a:pt x="5280" y="2842"/>
                  </a:cubicBezTo>
                  <a:cubicBezTo>
                    <a:pt x="5280" y="1705"/>
                    <a:pt x="4800" y="2842"/>
                    <a:pt x="4320" y="3411"/>
                  </a:cubicBezTo>
                  <a:cubicBezTo>
                    <a:pt x="3840" y="3411"/>
                    <a:pt x="3360" y="2842"/>
                    <a:pt x="3360" y="2842"/>
                  </a:cubicBezTo>
                  <a:cubicBezTo>
                    <a:pt x="2880" y="2842"/>
                    <a:pt x="2400" y="3411"/>
                    <a:pt x="1920" y="3411"/>
                  </a:cubicBezTo>
                  <a:cubicBezTo>
                    <a:pt x="1920" y="3979"/>
                    <a:pt x="0" y="3411"/>
                    <a:pt x="0" y="3979"/>
                  </a:cubicBezTo>
                  <a:cubicBezTo>
                    <a:pt x="0" y="4547"/>
                    <a:pt x="960" y="4547"/>
                    <a:pt x="1440" y="4547"/>
                  </a:cubicBezTo>
                  <a:cubicBezTo>
                    <a:pt x="1920" y="5116"/>
                    <a:pt x="1920" y="5684"/>
                    <a:pt x="1920" y="6253"/>
                  </a:cubicBezTo>
                  <a:cubicBezTo>
                    <a:pt x="1920" y="7389"/>
                    <a:pt x="3360" y="7389"/>
                    <a:pt x="3360" y="7958"/>
                  </a:cubicBezTo>
                  <a:cubicBezTo>
                    <a:pt x="3360" y="6821"/>
                    <a:pt x="3360" y="5116"/>
                    <a:pt x="4320" y="4547"/>
                  </a:cubicBezTo>
                  <a:cubicBezTo>
                    <a:pt x="3360" y="5116"/>
                    <a:pt x="3840" y="6253"/>
                    <a:pt x="4800" y="6821"/>
                  </a:cubicBezTo>
                  <a:cubicBezTo>
                    <a:pt x="5760" y="7389"/>
                    <a:pt x="6240" y="7389"/>
                    <a:pt x="7200" y="6821"/>
                  </a:cubicBezTo>
                  <a:cubicBezTo>
                    <a:pt x="5760" y="7389"/>
                    <a:pt x="8160" y="8526"/>
                    <a:pt x="8640" y="8526"/>
                  </a:cubicBezTo>
                  <a:cubicBezTo>
                    <a:pt x="10080" y="9095"/>
                    <a:pt x="11520" y="10232"/>
                    <a:pt x="12960" y="10800"/>
                  </a:cubicBezTo>
                  <a:cubicBezTo>
                    <a:pt x="13920" y="11368"/>
                    <a:pt x="14880" y="11937"/>
                    <a:pt x="15360" y="12505"/>
                  </a:cubicBezTo>
                  <a:cubicBezTo>
                    <a:pt x="15360" y="13642"/>
                    <a:pt x="15840" y="14211"/>
                    <a:pt x="16320" y="14779"/>
                  </a:cubicBezTo>
                  <a:cubicBezTo>
                    <a:pt x="16320" y="14779"/>
                    <a:pt x="17280" y="15347"/>
                    <a:pt x="17280" y="15347"/>
                  </a:cubicBezTo>
                  <a:cubicBezTo>
                    <a:pt x="17280" y="15347"/>
                    <a:pt x="16320" y="15916"/>
                    <a:pt x="16320" y="15916"/>
                  </a:cubicBezTo>
                  <a:cubicBezTo>
                    <a:pt x="16320" y="15916"/>
                    <a:pt x="17280" y="15916"/>
                    <a:pt x="17280" y="16484"/>
                  </a:cubicBezTo>
                  <a:cubicBezTo>
                    <a:pt x="17280" y="15916"/>
                    <a:pt x="16800" y="16484"/>
                    <a:pt x="16800" y="17053"/>
                  </a:cubicBezTo>
                  <a:cubicBezTo>
                    <a:pt x="16320" y="17621"/>
                    <a:pt x="15840" y="17053"/>
                    <a:pt x="15360" y="17621"/>
                  </a:cubicBezTo>
                  <a:cubicBezTo>
                    <a:pt x="14880" y="17621"/>
                    <a:pt x="13440" y="19326"/>
                    <a:pt x="13920" y="19326"/>
                  </a:cubicBezTo>
                  <a:cubicBezTo>
                    <a:pt x="14400" y="19895"/>
                    <a:pt x="15360" y="19895"/>
                    <a:pt x="16320" y="19895"/>
                  </a:cubicBezTo>
                  <a:cubicBezTo>
                    <a:pt x="16320" y="19326"/>
                    <a:pt x="16800" y="17053"/>
                    <a:pt x="17280" y="17621"/>
                  </a:cubicBezTo>
                  <a:cubicBezTo>
                    <a:pt x="17280" y="18189"/>
                    <a:pt x="15840" y="18758"/>
                    <a:pt x="17280" y="18758"/>
                  </a:cubicBezTo>
                  <a:cubicBezTo>
                    <a:pt x="18240" y="19326"/>
                    <a:pt x="18720" y="19326"/>
                    <a:pt x="19200" y="18189"/>
                  </a:cubicBezTo>
                  <a:cubicBezTo>
                    <a:pt x="18720" y="19326"/>
                    <a:pt x="21120" y="21032"/>
                    <a:pt x="21600" y="21600"/>
                  </a:cubicBezTo>
                  <a:cubicBezTo>
                    <a:pt x="21600" y="19895"/>
                    <a:pt x="21600" y="18189"/>
                    <a:pt x="21600" y="1648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6" name="Shape 1601">
              <a:extLst>
                <a:ext uri="{FF2B5EF4-FFF2-40B4-BE49-F238E27FC236}">
                  <a16:creationId xmlns:a16="http://schemas.microsoft.com/office/drawing/2014/main" xmlns="" id="{3D52870F-411E-4E6B-9853-FFBBC14D577C}"/>
                </a:ext>
              </a:extLst>
            </p:cNvPr>
            <p:cNvSpPr/>
            <p:nvPr/>
          </p:nvSpPr>
          <p:spPr>
            <a:xfrm>
              <a:off x="10085340" y="3850813"/>
              <a:ext cx="328739" cy="26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307" extrusionOk="0">
                  <a:moveTo>
                    <a:pt x="20941" y="20546"/>
                  </a:moveTo>
                  <a:cubicBezTo>
                    <a:pt x="20094" y="20020"/>
                    <a:pt x="19247" y="20020"/>
                    <a:pt x="18824" y="19493"/>
                  </a:cubicBezTo>
                  <a:cubicBezTo>
                    <a:pt x="18400" y="18966"/>
                    <a:pt x="19247" y="18439"/>
                    <a:pt x="19671" y="18966"/>
                  </a:cubicBezTo>
                  <a:cubicBezTo>
                    <a:pt x="18824" y="18439"/>
                    <a:pt x="17553" y="18966"/>
                    <a:pt x="17553" y="17912"/>
                  </a:cubicBezTo>
                  <a:cubicBezTo>
                    <a:pt x="17553" y="16859"/>
                    <a:pt x="16283" y="16859"/>
                    <a:pt x="15859" y="15805"/>
                  </a:cubicBezTo>
                  <a:cubicBezTo>
                    <a:pt x="15436" y="15278"/>
                    <a:pt x="15859" y="15278"/>
                    <a:pt x="15436" y="14751"/>
                  </a:cubicBezTo>
                  <a:cubicBezTo>
                    <a:pt x="15012" y="14224"/>
                    <a:pt x="14589" y="14224"/>
                    <a:pt x="14165" y="13698"/>
                  </a:cubicBezTo>
                  <a:cubicBezTo>
                    <a:pt x="14165" y="13698"/>
                    <a:pt x="12471" y="11063"/>
                    <a:pt x="12047" y="11063"/>
                  </a:cubicBezTo>
                  <a:cubicBezTo>
                    <a:pt x="12471" y="10537"/>
                    <a:pt x="13741" y="11063"/>
                    <a:pt x="14165" y="11063"/>
                  </a:cubicBezTo>
                  <a:cubicBezTo>
                    <a:pt x="15012" y="11063"/>
                    <a:pt x="14589" y="10537"/>
                    <a:pt x="14165" y="9483"/>
                  </a:cubicBezTo>
                  <a:cubicBezTo>
                    <a:pt x="14165" y="8956"/>
                    <a:pt x="13318" y="8956"/>
                    <a:pt x="12894" y="8956"/>
                  </a:cubicBezTo>
                  <a:cubicBezTo>
                    <a:pt x="11624" y="7902"/>
                    <a:pt x="10777" y="7376"/>
                    <a:pt x="10353" y="6322"/>
                  </a:cubicBezTo>
                  <a:cubicBezTo>
                    <a:pt x="9930" y="5268"/>
                    <a:pt x="8659" y="4215"/>
                    <a:pt x="7812" y="3688"/>
                  </a:cubicBezTo>
                  <a:cubicBezTo>
                    <a:pt x="7389" y="3161"/>
                    <a:pt x="6965" y="3161"/>
                    <a:pt x="6541" y="3161"/>
                  </a:cubicBezTo>
                  <a:cubicBezTo>
                    <a:pt x="6118" y="3161"/>
                    <a:pt x="5694" y="2107"/>
                    <a:pt x="5271" y="2107"/>
                  </a:cubicBezTo>
                  <a:cubicBezTo>
                    <a:pt x="4847" y="1580"/>
                    <a:pt x="4000" y="1580"/>
                    <a:pt x="3153" y="1054"/>
                  </a:cubicBezTo>
                  <a:cubicBezTo>
                    <a:pt x="2306" y="1054"/>
                    <a:pt x="1459" y="0"/>
                    <a:pt x="189" y="0"/>
                  </a:cubicBezTo>
                  <a:cubicBezTo>
                    <a:pt x="189" y="1580"/>
                    <a:pt x="189" y="3688"/>
                    <a:pt x="189" y="5268"/>
                  </a:cubicBezTo>
                  <a:cubicBezTo>
                    <a:pt x="189" y="6849"/>
                    <a:pt x="612" y="8956"/>
                    <a:pt x="189" y="10537"/>
                  </a:cubicBezTo>
                  <a:cubicBezTo>
                    <a:pt x="-235" y="11063"/>
                    <a:pt x="189" y="12117"/>
                    <a:pt x="189" y="13171"/>
                  </a:cubicBezTo>
                  <a:cubicBezTo>
                    <a:pt x="189" y="14224"/>
                    <a:pt x="189" y="14751"/>
                    <a:pt x="189" y="15805"/>
                  </a:cubicBezTo>
                  <a:cubicBezTo>
                    <a:pt x="189" y="17385"/>
                    <a:pt x="612" y="17385"/>
                    <a:pt x="1459" y="17385"/>
                  </a:cubicBezTo>
                  <a:cubicBezTo>
                    <a:pt x="2730" y="17385"/>
                    <a:pt x="4000" y="17385"/>
                    <a:pt x="5271" y="16332"/>
                  </a:cubicBezTo>
                  <a:cubicBezTo>
                    <a:pt x="5694" y="16332"/>
                    <a:pt x="3577" y="14751"/>
                    <a:pt x="3577" y="14751"/>
                  </a:cubicBezTo>
                  <a:cubicBezTo>
                    <a:pt x="4000" y="14751"/>
                    <a:pt x="5694" y="16332"/>
                    <a:pt x="5694" y="15805"/>
                  </a:cubicBezTo>
                  <a:cubicBezTo>
                    <a:pt x="5694" y="15278"/>
                    <a:pt x="5271" y="14751"/>
                    <a:pt x="5271" y="13698"/>
                  </a:cubicBezTo>
                  <a:cubicBezTo>
                    <a:pt x="5271" y="13698"/>
                    <a:pt x="6541" y="14751"/>
                    <a:pt x="6118" y="14224"/>
                  </a:cubicBezTo>
                  <a:cubicBezTo>
                    <a:pt x="6118" y="13171"/>
                    <a:pt x="6965" y="13171"/>
                    <a:pt x="7389" y="13171"/>
                  </a:cubicBezTo>
                  <a:cubicBezTo>
                    <a:pt x="7812" y="13171"/>
                    <a:pt x="10777" y="14751"/>
                    <a:pt x="10777" y="14224"/>
                  </a:cubicBezTo>
                  <a:cubicBezTo>
                    <a:pt x="10777" y="15278"/>
                    <a:pt x="12471" y="16332"/>
                    <a:pt x="12894" y="17385"/>
                  </a:cubicBezTo>
                  <a:cubicBezTo>
                    <a:pt x="13318" y="18439"/>
                    <a:pt x="14165" y="20020"/>
                    <a:pt x="15012" y="20020"/>
                  </a:cubicBezTo>
                  <a:cubicBezTo>
                    <a:pt x="16283" y="20020"/>
                    <a:pt x="17553" y="20546"/>
                    <a:pt x="18824" y="21073"/>
                  </a:cubicBezTo>
                  <a:cubicBezTo>
                    <a:pt x="19247" y="21073"/>
                    <a:pt x="20094" y="21600"/>
                    <a:pt x="20094" y="21073"/>
                  </a:cubicBezTo>
                  <a:cubicBezTo>
                    <a:pt x="20094" y="20546"/>
                    <a:pt x="21365" y="20546"/>
                    <a:pt x="20941" y="20546"/>
                  </a:cubicBezTo>
                  <a:cubicBezTo>
                    <a:pt x="20518" y="20020"/>
                    <a:pt x="21365" y="20546"/>
                    <a:pt x="20941" y="2054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7" name="Shape 1602">
              <a:extLst>
                <a:ext uri="{FF2B5EF4-FFF2-40B4-BE49-F238E27FC236}">
                  <a16:creationId xmlns:a16="http://schemas.microsoft.com/office/drawing/2014/main" xmlns="" id="{55531C74-5114-4F6D-AFAF-81497CAE5354}"/>
                </a:ext>
              </a:extLst>
            </p:cNvPr>
            <p:cNvSpPr/>
            <p:nvPr/>
          </p:nvSpPr>
          <p:spPr>
            <a:xfrm>
              <a:off x="9034375" y="3617321"/>
              <a:ext cx="328340" cy="277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8" h="20186" extrusionOk="0">
                  <a:moveTo>
                    <a:pt x="13976" y="1560"/>
                  </a:moveTo>
                  <a:cubicBezTo>
                    <a:pt x="13553" y="3000"/>
                    <a:pt x="13129" y="3960"/>
                    <a:pt x="12282" y="5400"/>
                  </a:cubicBezTo>
                  <a:cubicBezTo>
                    <a:pt x="11859" y="7320"/>
                    <a:pt x="9741" y="7320"/>
                    <a:pt x="8471" y="6840"/>
                  </a:cubicBezTo>
                  <a:cubicBezTo>
                    <a:pt x="7624" y="6360"/>
                    <a:pt x="6776" y="7320"/>
                    <a:pt x="6353" y="7800"/>
                  </a:cubicBezTo>
                  <a:cubicBezTo>
                    <a:pt x="5929" y="8280"/>
                    <a:pt x="4659" y="7800"/>
                    <a:pt x="4235" y="8280"/>
                  </a:cubicBezTo>
                  <a:cubicBezTo>
                    <a:pt x="3388" y="8760"/>
                    <a:pt x="3388" y="8760"/>
                    <a:pt x="2965" y="7800"/>
                  </a:cubicBezTo>
                  <a:cubicBezTo>
                    <a:pt x="2118" y="7320"/>
                    <a:pt x="1694" y="6840"/>
                    <a:pt x="1271" y="5880"/>
                  </a:cubicBezTo>
                  <a:cubicBezTo>
                    <a:pt x="847" y="5400"/>
                    <a:pt x="0" y="8280"/>
                    <a:pt x="0" y="8760"/>
                  </a:cubicBezTo>
                  <a:cubicBezTo>
                    <a:pt x="0" y="10200"/>
                    <a:pt x="1271" y="11640"/>
                    <a:pt x="1694" y="13080"/>
                  </a:cubicBezTo>
                  <a:cubicBezTo>
                    <a:pt x="2541" y="14520"/>
                    <a:pt x="2118" y="15960"/>
                    <a:pt x="3388" y="16920"/>
                  </a:cubicBezTo>
                  <a:cubicBezTo>
                    <a:pt x="4235" y="17400"/>
                    <a:pt x="5082" y="17880"/>
                    <a:pt x="5506" y="17880"/>
                  </a:cubicBezTo>
                  <a:cubicBezTo>
                    <a:pt x="6776" y="17400"/>
                    <a:pt x="5506" y="18360"/>
                    <a:pt x="5929" y="18840"/>
                  </a:cubicBezTo>
                  <a:cubicBezTo>
                    <a:pt x="6353" y="18840"/>
                    <a:pt x="7624" y="18840"/>
                    <a:pt x="8047" y="18840"/>
                  </a:cubicBezTo>
                  <a:cubicBezTo>
                    <a:pt x="8471" y="18360"/>
                    <a:pt x="8471" y="17400"/>
                    <a:pt x="8894" y="17880"/>
                  </a:cubicBezTo>
                  <a:cubicBezTo>
                    <a:pt x="9318" y="18360"/>
                    <a:pt x="10165" y="18840"/>
                    <a:pt x="10588" y="18360"/>
                  </a:cubicBezTo>
                  <a:cubicBezTo>
                    <a:pt x="11012" y="18360"/>
                    <a:pt x="11859" y="17880"/>
                    <a:pt x="11859" y="18360"/>
                  </a:cubicBezTo>
                  <a:cubicBezTo>
                    <a:pt x="12282" y="19800"/>
                    <a:pt x="11435" y="20760"/>
                    <a:pt x="13129" y="19800"/>
                  </a:cubicBezTo>
                  <a:cubicBezTo>
                    <a:pt x="13553" y="19800"/>
                    <a:pt x="13976" y="19320"/>
                    <a:pt x="14400" y="19320"/>
                  </a:cubicBezTo>
                  <a:cubicBezTo>
                    <a:pt x="14824" y="19320"/>
                    <a:pt x="15247" y="19800"/>
                    <a:pt x="15247" y="19800"/>
                  </a:cubicBezTo>
                  <a:cubicBezTo>
                    <a:pt x="15671" y="18840"/>
                    <a:pt x="14824" y="17880"/>
                    <a:pt x="15671" y="16920"/>
                  </a:cubicBezTo>
                  <a:cubicBezTo>
                    <a:pt x="16094" y="16440"/>
                    <a:pt x="15671" y="15960"/>
                    <a:pt x="15671" y="15000"/>
                  </a:cubicBezTo>
                  <a:cubicBezTo>
                    <a:pt x="15671" y="14520"/>
                    <a:pt x="16094" y="14040"/>
                    <a:pt x="16518" y="13560"/>
                  </a:cubicBezTo>
                  <a:cubicBezTo>
                    <a:pt x="17365" y="12600"/>
                    <a:pt x="18212" y="12120"/>
                    <a:pt x="17788" y="10680"/>
                  </a:cubicBezTo>
                  <a:cubicBezTo>
                    <a:pt x="17788" y="9720"/>
                    <a:pt x="19059" y="7800"/>
                    <a:pt x="19906" y="8280"/>
                  </a:cubicBezTo>
                  <a:cubicBezTo>
                    <a:pt x="20329" y="8760"/>
                    <a:pt x="21600" y="8280"/>
                    <a:pt x="20753" y="7800"/>
                  </a:cubicBezTo>
                  <a:cubicBezTo>
                    <a:pt x="20329" y="6840"/>
                    <a:pt x="19059" y="6360"/>
                    <a:pt x="19059" y="5400"/>
                  </a:cubicBezTo>
                  <a:cubicBezTo>
                    <a:pt x="19059" y="4440"/>
                    <a:pt x="18212" y="3480"/>
                    <a:pt x="17788" y="2520"/>
                  </a:cubicBezTo>
                  <a:cubicBezTo>
                    <a:pt x="17365" y="1080"/>
                    <a:pt x="18635" y="2520"/>
                    <a:pt x="18635" y="2040"/>
                  </a:cubicBezTo>
                  <a:cubicBezTo>
                    <a:pt x="19059" y="1560"/>
                    <a:pt x="17365" y="1080"/>
                    <a:pt x="18635" y="600"/>
                  </a:cubicBezTo>
                  <a:cubicBezTo>
                    <a:pt x="16941" y="120"/>
                    <a:pt x="14400" y="-840"/>
                    <a:pt x="13976" y="1560"/>
                  </a:cubicBezTo>
                  <a:cubicBezTo>
                    <a:pt x="13553" y="2520"/>
                    <a:pt x="14400" y="600"/>
                    <a:pt x="13976" y="15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8" name="Shape 1603">
              <a:extLst>
                <a:ext uri="{FF2B5EF4-FFF2-40B4-BE49-F238E27FC236}">
                  <a16:creationId xmlns:a16="http://schemas.microsoft.com/office/drawing/2014/main" xmlns="" id="{874B2FBF-21DA-4ABB-BB2B-51DD500F44FE}"/>
                </a:ext>
              </a:extLst>
            </p:cNvPr>
            <p:cNvSpPr/>
            <p:nvPr/>
          </p:nvSpPr>
          <p:spPr>
            <a:xfrm>
              <a:off x="9054603" y="3532681"/>
              <a:ext cx="317292" cy="20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029" extrusionOk="0">
                  <a:moveTo>
                    <a:pt x="19837" y="6179"/>
                  </a:moveTo>
                  <a:cubicBezTo>
                    <a:pt x="21159" y="6179"/>
                    <a:pt x="21600" y="5504"/>
                    <a:pt x="20718" y="4829"/>
                  </a:cubicBezTo>
                  <a:cubicBezTo>
                    <a:pt x="19837" y="4154"/>
                    <a:pt x="19837" y="3479"/>
                    <a:pt x="18955" y="4154"/>
                  </a:cubicBezTo>
                  <a:cubicBezTo>
                    <a:pt x="18514" y="4829"/>
                    <a:pt x="18955" y="4154"/>
                    <a:pt x="18514" y="3479"/>
                  </a:cubicBezTo>
                  <a:cubicBezTo>
                    <a:pt x="18514" y="3479"/>
                    <a:pt x="18073" y="3479"/>
                    <a:pt x="18073" y="3479"/>
                  </a:cubicBezTo>
                  <a:cubicBezTo>
                    <a:pt x="18073" y="3479"/>
                    <a:pt x="18073" y="2129"/>
                    <a:pt x="18073" y="2129"/>
                  </a:cubicBezTo>
                  <a:cubicBezTo>
                    <a:pt x="17633" y="1454"/>
                    <a:pt x="17192" y="779"/>
                    <a:pt x="17192" y="779"/>
                  </a:cubicBezTo>
                  <a:cubicBezTo>
                    <a:pt x="16310" y="-571"/>
                    <a:pt x="16751" y="104"/>
                    <a:pt x="16310" y="779"/>
                  </a:cubicBezTo>
                  <a:cubicBezTo>
                    <a:pt x="15869" y="1454"/>
                    <a:pt x="15869" y="104"/>
                    <a:pt x="15869" y="104"/>
                  </a:cubicBezTo>
                  <a:cubicBezTo>
                    <a:pt x="15429" y="104"/>
                    <a:pt x="14106" y="2804"/>
                    <a:pt x="14106" y="3479"/>
                  </a:cubicBezTo>
                  <a:cubicBezTo>
                    <a:pt x="13665" y="3479"/>
                    <a:pt x="13224" y="4154"/>
                    <a:pt x="13224" y="4829"/>
                  </a:cubicBezTo>
                  <a:cubicBezTo>
                    <a:pt x="12784" y="4829"/>
                    <a:pt x="12784" y="5504"/>
                    <a:pt x="12784" y="5504"/>
                  </a:cubicBezTo>
                  <a:cubicBezTo>
                    <a:pt x="12784" y="6179"/>
                    <a:pt x="12784" y="6179"/>
                    <a:pt x="12784" y="6179"/>
                  </a:cubicBezTo>
                  <a:cubicBezTo>
                    <a:pt x="12784" y="6854"/>
                    <a:pt x="11461" y="6854"/>
                    <a:pt x="11020" y="7529"/>
                  </a:cubicBezTo>
                  <a:cubicBezTo>
                    <a:pt x="9698" y="7529"/>
                    <a:pt x="10139" y="8879"/>
                    <a:pt x="11020" y="9554"/>
                  </a:cubicBezTo>
                  <a:cubicBezTo>
                    <a:pt x="11902" y="10904"/>
                    <a:pt x="11461" y="9554"/>
                    <a:pt x="11902" y="8879"/>
                  </a:cubicBezTo>
                  <a:cubicBezTo>
                    <a:pt x="11902" y="8204"/>
                    <a:pt x="12784" y="8204"/>
                    <a:pt x="12784" y="8204"/>
                  </a:cubicBezTo>
                  <a:cubicBezTo>
                    <a:pt x="12784" y="8204"/>
                    <a:pt x="12343" y="7529"/>
                    <a:pt x="12343" y="6854"/>
                  </a:cubicBezTo>
                  <a:cubicBezTo>
                    <a:pt x="12343" y="7529"/>
                    <a:pt x="12784" y="8204"/>
                    <a:pt x="12784" y="8204"/>
                  </a:cubicBezTo>
                  <a:cubicBezTo>
                    <a:pt x="12784" y="8204"/>
                    <a:pt x="11902" y="8204"/>
                    <a:pt x="11461" y="8879"/>
                  </a:cubicBezTo>
                  <a:cubicBezTo>
                    <a:pt x="11461" y="10904"/>
                    <a:pt x="10580" y="8879"/>
                    <a:pt x="10139" y="8204"/>
                  </a:cubicBezTo>
                  <a:cubicBezTo>
                    <a:pt x="8816" y="10229"/>
                    <a:pt x="7935" y="12254"/>
                    <a:pt x="6171" y="12929"/>
                  </a:cubicBezTo>
                  <a:cubicBezTo>
                    <a:pt x="5290" y="13604"/>
                    <a:pt x="4408" y="13604"/>
                    <a:pt x="3967" y="14954"/>
                  </a:cubicBezTo>
                  <a:cubicBezTo>
                    <a:pt x="3527" y="15629"/>
                    <a:pt x="3527" y="16304"/>
                    <a:pt x="3086" y="16979"/>
                  </a:cubicBezTo>
                  <a:cubicBezTo>
                    <a:pt x="3086" y="17654"/>
                    <a:pt x="3967" y="18329"/>
                    <a:pt x="3967" y="18329"/>
                  </a:cubicBezTo>
                  <a:cubicBezTo>
                    <a:pt x="3527" y="19004"/>
                    <a:pt x="441" y="16979"/>
                    <a:pt x="0" y="16979"/>
                  </a:cubicBezTo>
                  <a:cubicBezTo>
                    <a:pt x="441" y="18329"/>
                    <a:pt x="1322" y="20354"/>
                    <a:pt x="2204" y="21029"/>
                  </a:cubicBezTo>
                  <a:cubicBezTo>
                    <a:pt x="2645" y="21029"/>
                    <a:pt x="3086" y="20354"/>
                    <a:pt x="3086" y="20354"/>
                  </a:cubicBezTo>
                  <a:cubicBezTo>
                    <a:pt x="3967" y="19679"/>
                    <a:pt x="5290" y="20354"/>
                    <a:pt x="5290" y="19679"/>
                  </a:cubicBezTo>
                  <a:cubicBezTo>
                    <a:pt x="6612" y="17654"/>
                    <a:pt x="7494" y="18329"/>
                    <a:pt x="8816" y="19004"/>
                  </a:cubicBezTo>
                  <a:cubicBezTo>
                    <a:pt x="10139" y="19004"/>
                    <a:pt x="11461" y="17654"/>
                    <a:pt x="11902" y="15629"/>
                  </a:cubicBezTo>
                  <a:cubicBezTo>
                    <a:pt x="12343" y="14279"/>
                    <a:pt x="12784" y="12929"/>
                    <a:pt x="13224" y="11579"/>
                  </a:cubicBezTo>
                  <a:cubicBezTo>
                    <a:pt x="13224" y="9554"/>
                    <a:pt x="13665" y="8879"/>
                    <a:pt x="14988" y="8879"/>
                  </a:cubicBezTo>
                  <a:cubicBezTo>
                    <a:pt x="16310" y="8879"/>
                    <a:pt x="17633" y="9554"/>
                    <a:pt x="18955" y="8879"/>
                  </a:cubicBezTo>
                  <a:cubicBezTo>
                    <a:pt x="20718" y="8204"/>
                    <a:pt x="17633" y="6179"/>
                    <a:pt x="19837" y="617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9" name="Shape 1604">
              <a:extLst>
                <a:ext uri="{FF2B5EF4-FFF2-40B4-BE49-F238E27FC236}">
                  <a16:creationId xmlns:a16="http://schemas.microsoft.com/office/drawing/2014/main" xmlns="" id="{F8292BC2-E319-4FB0-BA53-F39E7F6C4527}"/>
                </a:ext>
              </a:extLst>
            </p:cNvPr>
            <p:cNvSpPr/>
            <p:nvPr/>
          </p:nvSpPr>
          <p:spPr>
            <a:xfrm>
              <a:off x="8405730" y="2798997"/>
              <a:ext cx="97196" cy="56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18763" extrusionOk="0">
                  <a:moveTo>
                    <a:pt x="692" y="15709"/>
                  </a:moveTo>
                  <a:cubicBezTo>
                    <a:pt x="1963" y="17869"/>
                    <a:pt x="5775" y="20029"/>
                    <a:pt x="7045" y="17869"/>
                  </a:cubicBezTo>
                  <a:cubicBezTo>
                    <a:pt x="9586" y="15709"/>
                    <a:pt x="10857" y="20029"/>
                    <a:pt x="13398" y="17869"/>
                  </a:cubicBezTo>
                  <a:cubicBezTo>
                    <a:pt x="14669" y="17869"/>
                    <a:pt x="19751" y="17869"/>
                    <a:pt x="18480" y="15709"/>
                  </a:cubicBezTo>
                  <a:cubicBezTo>
                    <a:pt x="17210" y="11389"/>
                    <a:pt x="15939" y="9229"/>
                    <a:pt x="17210" y="4909"/>
                  </a:cubicBezTo>
                  <a:cubicBezTo>
                    <a:pt x="14669" y="2749"/>
                    <a:pt x="12127" y="7069"/>
                    <a:pt x="10857" y="4909"/>
                  </a:cubicBezTo>
                  <a:cubicBezTo>
                    <a:pt x="9586" y="2749"/>
                    <a:pt x="7045" y="-1571"/>
                    <a:pt x="5775" y="589"/>
                  </a:cubicBezTo>
                  <a:cubicBezTo>
                    <a:pt x="3233" y="4909"/>
                    <a:pt x="-1849" y="11389"/>
                    <a:pt x="692" y="15709"/>
                  </a:cubicBezTo>
                  <a:cubicBezTo>
                    <a:pt x="1963" y="17869"/>
                    <a:pt x="-578" y="13549"/>
                    <a:pt x="692" y="1570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0" name="Shape 1605">
              <a:extLst>
                <a:ext uri="{FF2B5EF4-FFF2-40B4-BE49-F238E27FC236}">
                  <a16:creationId xmlns:a16="http://schemas.microsoft.com/office/drawing/2014/main" xmlns="" id="{8D8CAB1E-446A-4089-8438-F7F7FC43616F}"/>
                </a:ext>
              </a:extLst>
            </p:cNvPr>
            <p:cNvSpPr/>
            <p:nvPr/>
          </p:nvSpPr>
          <p:spPr>
            <a:xfrm>
              <a:off x="8137661" y="2720071"/>
              <a:ext cx="244967" cy="14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7" extrusionOk="0">
                  <a:moveTo>
                    <a:pt x="584" y="2817"/>
                  </a:moveTo>
                  <a:cubicBezTo>
                    <a:pt x="0" y="3757"/>
                    <a:pt x="0" y="7513"/>
                    <a:pt x="0" y="8452"/>
                  </a:cubicBezTo>
                  <a:cubicBezTo>
                    <a:pt x="584" y="9391"/>
                    <a:pt x="2335" y="10330"/>
                    <a:pt x="2919" y="12209"/>
                  </a:cubicBezTo>
                  <a:cubicBezTo>
                    <a:pt x="3503" y="12209"/>
                    <a:pt x="4086" y="13148"/>
                    <a:pt x="4086" y="13148"/>
                  </a:cubicBezTo>
                  <a:cubicBezTo>
                    <a:pt x="5254" y="14087"/>
                    <a:pt x="5838" y="13148"/>
                    <a:pt x="7005" y="14087"/>
                  </a:cubicBezTo>
                  <a:cubicBezTo>
                    <a:pt x="7589" y="14087"/>
                    <a:pt x="8173" y="15026"/>
                    <a:pt x="8757" y="15026"/>
                  </a:cubicBezTo>
                  <a:cubicBezTo>
                    <a:pt x="9341" y="15026"/>
                    <a:pt x="10508" y="15026"/>
                    <a:pt x="11092" y="15026"/>
                  </a:cubicBezTo>
                  <a:cubicBezTo>
                    <a:pt x="11676" y="15965"/>
                    <a:pt x="12259" y="16904"/>
                    <a:pt x="12843" y="17843"/>
                  </a:cubicBezTo>
                  <a:cubicBezTo>
                    <a:pt x="13427" y="17843"/>
                    <a:pt x="14595" y="17843"/>
                    <a:pt x="15178" y="18783"/>
                  </a:cubicBezTo>
                  <a:cubicBezTo>
                    <a:pt x="15762" y="18783"/>
                    <a:pt x="16346" y="20661"/>
                    <a:pt x="16930" y="20661"/>
                  </a:cubicBezTo>
                  <a:cubicBezTo>
                    <a:pt x="17514" y="20661"/>
                    <a:pt x="18097" y="18783"/>
                    <a:pt x="18681" y="18783"/>
                  </a:cubicBezTo>
                  <a:cubicBezTo>
                    <a:pt x="19265" y="19722"/>
                    <a:pt x="19265" y="21600"/>
                    <a:pt x="20432" y="20661"/>
                  </a:cubicBezTo>
                  <a:cubicBezTo>
                    <a:pt x="20432" y="20661"/>
                    <a:pt x="21600" y="19722"/>
                    <a:pt x="21600" y="19722"/>
                  </a:cubicBezTo>
                  <a:cubicBezTo>
                    <a:pt x="21600" y="18783"/>
                    <a:pt x="21600" y="17843"/>
                    <a:pt x="21600" y="16904"/>
                  </a:cubicBezTo>
                  <a:cubicBezTo>
                    <a:pt x="21016" y="15965"/>
                    <a:pt x="21600" y="15026"/>
                    <a:pt x="21600" y="13148"/>
                  </a:cubicBezTo>
                  <a:cubicBezTo>
                    <a:pt x="20432" y="13148"/>
                    <a:pt x="19849" y="14087"/>
                    <a:pt x="18681" y="13148"/>
                  </a:cubicBezTo>
                  <a:cubicBezTo>
                    <a:pt x="18681" y="13148"/>
                    <a:pt x="18097" y="12209"/>
                    <a:pt x="18097" y="12209"/>
                  </a:cubicBezTo>
                  <a:cubicBezTo>
                    <a:pt x="17514" y="12209"/>
                    <a:pt x="16930" y="13148"/>
                    <a:pt x="16346" y="12209"/>
                  </a:cubicBezTo>
                  <a:cubicBezTo>
                    <a:pt x="16346" y="12209"/>
                    <a:pt x="15762" y="11270"/>
                    <a:pt x="15178" y="11270"/>
                  </a:cubicBezTo>
                  <a:cubicBezTo>
                    <a:pt x="14595" y="11270"/>
                    <a:pt x="14011" y="13148"/>
                    <a:pt x="14011" y="11270"/>
                  </a:cubicBezTo>
                  <a:cubicBezTo>
                    <a:pt x="12843" y="9391"/>
                    <a:pt x="12259" y="10330"/>
                    <a:pt x="11676" y="9391"/>
                  </a:cubicBezTo>
                  <a:cubicBezTo>
                    <a:pt x="11092" y="8452"/>
                    <a:pt x="11092" y="7513"/>
                    <a:pt x="10508" y="7513"/>
                  </a:cubicBezTo>
                  <a:cubicBezTo>
                    <a:pt x="9924" y="6574"/>
                    <a:pt x="9341" y="6574"/>
                    <a:pt x="9341" y="6574"/>
                  </a:cubicBezTo>
                  <a:cubicBezTo>
                    <a:pt x="8173" y="5635"/>
                    <a:pt x="6422" y="3757"/>
                    <a:pt x="5838" y="1878"/>
                  </a:cubicBezTo>
                  <a:cubicBezTo>
                    <a:pt x="5838" y="939"/>
                    <a:pt x="5254" y="0"/>
                    <a:pt x="4670" y="0"/>
                  </a:cubicBezTo>
                  <a:cubicBezTo>
                    <a:pt x="3503" y="0"/>
                    <a:pt x="3503" y="939"/>
                    <a:pt x="2919" y="1878"/>
                  </a:cubicBezTo>
                  <a:cubicBezTo>
                    <a:pt x="2919" y="2817"/>
                    <a:pt x="2335" y="1878"/>
                    <a:pt x="2335" y="1878"/>
                  </a:cubicBezTo>
                  <a:cubicBezTo>
                    <a:pt x="1751" y="2817"/>
                    <a:pt x="1168" y="2817"/>
                    <a:pt x="584" y="2817"/>
                  </a:cubicBezTo>
                  <a:cubicBezTo>
                    <a:pt x="0" y="3757"/>
                    <a:pt x="1168" y="2817"/>
                    <a:pt x="584" y="281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1" name="Shape 1606">
              <a:extLst>
                <a:ext uri="{FF2B5EF4-FFF2-40B4-BE49-F238E27FC236}">
                  <a16:creationId xmlns:a16="http://schemas.microsoft.com/office/drawing/2014/main" xmlns="" id="{19388993-90D7-4011-8702-E63EBEF54351}"/>
                </a:ext>
              </a:extLst>
            </p:cNvPr>
            <p:cNvSpPr/>
            <p:nvPr/>
          </p:nvSpPr>
          <p:spPr>
            <a:xfrm>
              <a:off x="8816378" y="3280110"/>
              <a:ext cx="179068" cy="14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0924" extrusionOk="0">
                  <a:moveTo>
                    <a:pt x="10800" y="17167"/>
                  </a:moveTo>
                  <a:cubicBezTo>
                    <a:pt x="10800" y="16228"/>
                    <a:pt x="15429" y="18107"/>
                    <a:pt x="14657" y="16228"/>
                  </a:cubicBezTo>
                  <a:cubicBezTo>
                    <a:pt x="14657" y="16228"/>
                    <a:pt x="13886" y="13411"/>
                    <a:pt x="14657" y="13411"/>
                  </a:cubicBezTo>
                  <a:cubicBezTo>
                    <a:pt x="15429" y="13411"/>
                    <a:pt x="16200" y="14350"/>
                    <a:pt x="16200" y="12472"/>
                  </a:cubicBezTo>
                  <a:cubicBezTo>
                    <a:pt x="16200" y="10594"/>
                    <a:pt x="17743" y="11533"/>
                    <a:pt x="18514" y="10594"/>
                  </a:cubicBezTo>
                  <a:cubicBezTo>
                    <a:pt x="20057" y="10594"/>
                    <a:pt x="20057" y="8715"/>
                    <a:pt x="20829" y="7776"/>
                  </a:cubicBezTo>
                  <a:cubicBezTo>
                    <a:pt x="21600" y="5898"/>
                    <a:pt x="19286" y="1202"/>
                    <a:pt x="20057" y="263"/>
                  </a:cubicBezTo>
                  <a:cubicBezTo>
                    <a:pt x="18514" y="1202"/>
                    <a:pt x="18514" y="1202"/>
                    <a:pt x="16971" y="263"/>
                  </a:cubicBezTo>
                  <a:cubicBezTo>
                    <a:pt x="16200" y="-676"/>
                    <a:pt x="14657" y="1202"/>
                    <a:pt x="14657" y="1202"/>
                  </a:cubicBezTo>
                  <a:cubicBezTo>
                    <a:pt x="14657" y="3081"/>
                    <a:pt x="13114" y="1202"/>
                    <a:pt x="13114" y="1202"/>
                  </a:cubicBezTo>
                  <a:cubicBezTo>
                    <a:pt x="10029" y="263"/>
                    <a:pt x="4629" y="-676"/>
                    <a:pt x="2314" y="2141"/>
                  </a:cubicBezTo>
                  <a:cubicBezTo>
                    <a:pt x="1543" y="3081"/>
                    <a:pt x="0" y="4020"/>
                    <a:pt x="0" y="5898"/>
                  </a:cubicBezTo>
                  <a:cubicBezTo>
                    <a:pt x="0" y="6837"/>
                    <a:pt x="771" y="7776"/>
                    <a:pt x="771" y="8715"/>
                  </a:cubicBezTo>
                  <a:cubicBezTo>
                    <a:pt x="2314" y="9654"/>
                    <a:pt x="2314" y="11533"/>
                    <a:pt x="2314" y="12472"/>
                  </a:cubicBezTo>
                  <a:cubicBezTo>
                    <a:pt x="3086" y="14350"/>
                    <a:pt x="3086" y="15289"/>
                    <a:pt x="3857" y="16228"/>
                  </a:cubicBezTo>
                  <a:cubicBezTo>
                    <a:pt x="3857" y="17167"/>
                    <a:pt x="4629" y="16228"/>
                    <a:pt x="4629" y="17167"/>
                  </a:cubicBezTo>
                  <a:cubicBezTo>
                    <a:pt x="5400" y="17167"/>
                    <a:pt x="4629" y="18107"/>
                    <a:pt x="5400" y="19046"/>
                  </a:cubicBezTo>
                  <a:cubicBezTo>
                    <a:pt x="6943" y="19046"/>
                    <a:pt x="6171" y="19985"/>
                    <a:pt x="6171" y="20924"/>
                  </a:cubicBezTo>
                  <a:cubicBezTo>
                    <a:pt x="6171" y="19985"/>
                    <a:pt x="10800" y="18107"/>
                    <a:pt x="10800" y="17167"/>
                  </a:cubicBezTo>
                  <a:cubicBezTo>
                    <a:pt x="10800" y="17167"/>
                    <a:pt x="10800" y="18107"/>
                    <a:pt x="10800" y="1716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2" name="Shape 1607">
              <a:extLst>
                <a:ext uri="{FF2B5EF4-FFF2-40B4-BE49-F238E27FC236}">
                  <a16:creationId xmlns:a16="http://schemas.microsoft.com/office/drawing/2014/main" xmlns="" id="{0758EB92-BCCE-4C4B-9FA7-AF26A113B86E}"/>
                </a:ext>
              </a:extLst>
            </p:cNvPr>
            <p:cNvSpPr/>
            <p:nvPr/>
          </p:nvSpPr>
          <p:spPr>
            <a:xfrm>
              <a:off x="8744460" y="3545083"/>
              <a:ext cx="139442" cy="17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9818" y="2492"/>
                  </a:moveTo>
                  <a:cubicBezTo>
                    <a:pt x="8836" y="2492"/>
                    <a:pt x="7855" y="3323"/>
                    <a:pt x="6873" y="3323"/>
                  </a:cubicBezTo>
                  <a:cubicBezTo>
                    <a:pt x="6873" y="2492"/>
                    <a:pt x="5891" y="3323"/>
                    <a:pt x="5891" y="3323"/>
                  </a:cubicBezTo>
                  <a:cubicBezTo>
                    <a:pt x="4909" y="3323"/>
                    <a:pt x="4909" y="1662"/>
                    <a:pt x="4909" y="831"/>
                  </a:cubicBezTo>
                  <a:cubicBezTo>
                    <a:pt x="3927" y="0"/>
                    <a:pt x="1964" y="0"/>
                    <a:pt x="0" y="0"/>
                  </a:cubicBezTo>
                  <a:cubicBezTo>
                    <a:pt x="982" y="831"/>
                    <a:pt x="982" y="3323"/>
                    <a:pt x="982" y="4985"/>
                  </a:cubicBezTo>
                  <a:cubicBezTo>
                    <a:pt x="1964" y="6646"/>
                    <a:pt x="2945" y="9138"/>
                    <a:pt x="3927" y="11631"/>
                  </a:cubicBezTo>
                  <a:cubicBezTo>
                    <a:pt x="5891" y="13292"/>
                    <a:pt x="6873" y="15785"/>
                    <a:pt x="8836" y="17446"/>
                  </a:cubicBezTo>
                  <a:cubicBezTo>
                    <a:pt x="11782" y="18277"/>
                    <a:pt x="14727" y="21600"/>
                    <a:pt x="18655" y="21600"/>
                  </a:cubicBezTo>
                  <a:cubicBezTo>
                    <a:pt x="21600" y="21600"/>
                    <a:pt x="20618" y="20769"/>
                    <a:pt x="19636" y="19108"/>
                  </a:cubicBezTo>
                  <a:cubicBezTo>
                    <a:pt x="17673" y="16615"/>
                    <a:pt x="15709" y="14954"/>
                    <a:pt x="15709" y="11631"/>
                  </a:cubicBezTo>
                  <a:cubicBezTo>
                    <a:pt x="15709" y="9138"/>
                    <a:pt x="17673" y="7477"/>
                    <a:pt x="15709" y="4985"/>
                  </a:cubicBezTo>
                  <a:cubicBezTo>
                    <a:pt x="14727" y="4154"/>
                    <a:pt x="10800" y="0"/>
                    <a:pt x="9818" y="2492"/>
                  </a:cubicBezTo>
                  <a:cubicBezTo>
                    <a:pt x="8836" y="3323"/>
                    <a:pt x="9818" y="1662"/>
                    <a:pt x="9818" y="249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3" name="Shape 1608">
              <a:extLst>
                <a:ext uri="{FF2B5EF4-FFF2-40B4-BE49-F238E27FC236}">
                  <a16:creationId xmlns:a16="http://schemas.microsoft.com/office/drawing/2014/main" xmlns="" id="{F438A84C-56E7-490E-815C-B33FC4672C84}"/>
                </a:ext>
              </a:extLst>
            </p:cNvPr>
            <p:cNvSpPr/>
            <p:nvPr/>
          </p:nvSpPr>
          <p:spPr>
            <a:xfrm>
              <a:off x="7927170" y="1800159"/>
              <a:ext cx="1962897" cy="1284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533" extrusionOk="0">
                  <a:moveTo>
                    <a:pt x="21398" y="4031"/>
                  </a:moveTo>
                  <a:cubicBezTo>
                    <a:pt x="21398" y="3810"/>
                    <a:pt x="21110" y="3921"/>
                    <a:pt x="21038" y="4031"/>
                  </a:cubicBezTo>
                  <a:cubicBezTo>
                    <a:pt x="20894" y="4031"/>
                    <a:pt x="20822" y="4142"/>
                    <a:pt x="20678" y="4253"/>
                  </a:cubicBezTo>
                  <a:cubicBezTo>
                    <a:pt x="20534" y="4364"/>
                    <a:pt x="20030" y="4364"/>
                    <a:pt x="20030" y="4031"/>
                  </a:cubicBezTo>
                  <a:cubicBezTo>
                    <a:pt x="19886" y="3588"/>
                    <a:pt x="19814" y="3367"/>
                    <a:pt x="19526" y="3145"/>
                  </a:cubicBezTo>
                  <a:cubicBezTo>
                    <a:pt x="19310" y="3035"/>
                    <a:pt x="18878" y="3035"/>
                    <a:pt x="18806" y="2591"/>
                  </a:cubicBezTo>
                  <a:cubicBezTo>
                    <a:pt x="18734" y="1927"/>
                    <a:pt x="18590" y="1151"/>
                    <a:pt x="18302" y="598"/>
                  </a:cubicBezTo>
                  <a:cubicBezTo>
                    <a:pt x="18086" y="265"/>
                    <a:pt x="17798" y="265"/>
                    <a:pt x="17510" y="44"/>
                  </a:cubicBezTo>
                  <a:cubicBezTo>
                    <a:pt x="17222" y="-67"/>
                    <a:pt x="16718" y="44"/>
                    <a:pt x="16430" y="265"/>
                  </a:cubicBezTo>
                  <a:cubicBezTo>
                    <a:pt x="16358" y="376"/>
                    <a:pt x="16214" y="487"/>
                    <a:pt x="16142" y="598"/>
                  </a:cubicBezTo>
                  <a:cubicBezTo>
                    <a:pt x="16142" y="708"/>
                    <a:pt x="16358" y="708"/>
                    <a:pt x="16358" y="819"/>
                  </a:cubicBezTo>
                  <a:cubicBezTo>
                    <a:pt x="16430" y="1262"/>
                    <a:pt x="16070" y="1595"/>
                    <a:pt x="15998" y="1927"/>
                  </a:cubicBezTo>
                  <a:cubicBezTo>
                    <a:pt x="15926" y="2038"/>
                    <a:pt x="15926" y="2148"/>
                    <a:pt x="15926" y="2259"/>
                  </a:cubicBezTo>
                  <a:cubicBezTo>
                    <a:pt x="15926" y="2370"/>
                    <a:pt x="15926" y="2370"/>
                    <a:pt x="15926" y="2481"/>
                  </a:cubicBezTo>
                  <a:cubicBezTo>
                    <a:pt x="15926" y="2702"/>
                    <a:pt x="15710" y="2702"/>
                    <a:pt x="15566" y="2813"/>
                  </a:cubicBezTo>
                  <a:cubicBezTo>
                    <a:pt x="15494" y="2813"/>
                    <a:pt x="15422" y="2924"/>
                    <a:pt x="15350" y="2924"/>
                  </a:cubicBezTo>
                  <a:cubicBezTo>
                    <a:pt x="15278" y="2924"/>
                    <a:pt x="14918" y="2702"/>
                    <a:pt x="14918" y="2702"/>
                  </a:cubicBezTo>
                  <a:cubicBezTo>
                    <a:pt x="14846" y="2924"/>
                    <a:pt x="14774" y="3256"/>
                    <a:pt x="14702" y="3478"/>
                  </a:cubicBezTo>
                  <a:cubicBezTo>
                    <a:pt x="14702" y="3588"/>
                    <a:pt x="14630" y="3699"/>
                    <a:pt x="14630" y="3810"/>
                  </a:cubicBezTo>
                  <a:cubicBezTo>
                    <a:pt x="14630" y="3810"/>
                    <a:pt x="14486" y="4475"/>
                    <a:pt x="14702" y="4253"/>
                  </a:cubicBezTo>
                  <a:cubicBezTo>
                    <a:pt x="14774" y="4142"/>
                    <a:pt x="14774" y="4142"/>
                    <a:pt x="14918" y="4142"/>
                  </a:cubicBezTo>
                  <a:cubicBezTo>
                    <a:pt x="14990" y="4142"/>
                    <a:pt x="15134" y="4364"/>
                    <a:pt x="15206" y="4253"/>
                  </a:cubicBezTo>
                  <a:cubicBezTo>
                    <a:pt x="15494" y="3921"/>
                    <a:pt x="15710" y="4142"/>
                    <a:pt x="15926" y="4585"/>
                  </a:cubicBezTo>
                  <a:cubicBezTo>
                    <a:pt x="15998" y="4696"/>
                    <a:pt x="16142" y="4918"/>
                    <a:pt x="16070" y="5028"/>
                  </a:cubicBezTo>
                  <a:cubicBezTo>
                    <a:pt x="16070" y="5028"/>
                    <a:pt x="15782" y="4918"/>
                    <a:pt x="15710" y="4918"/>
                  </a:cubicBezTo>
                  <a:cubicBezTo>
                    <a:pt x="15494" y="5028"/>
                    <a:pt x="15206" y="5028"/>
                    <a:pt x="14990" y="5139"/>
                  </a:cubicBezTo>
                  <a:cubicBezTo>
                    <a:pt x="14774" y="5250"/>
                    <a:pt x="14774" y="5915"/>
                    <a:pt x="14486" y="5915"/>
                  </a:cubicBezTo>
                  <a:cubicBezTo>
                    <a:pt x="14342" y="5915"/>
                    <a:pt x="14198" y="5804"/>
                    <a:pt x="14126" y="6025"/>
                  </a:cubicBezTo>
                  <a:cubicBezTo>
                    <a:pt x="14054" y="6136"/>
                    <a:pt x="13910" y="6358"/>
                    <a:pt x="13766" y="6358"/>
                  </a:cubicBezTo>
                  <a:cubicBezTo>
                    <a:pt x="13550" y="6247"/>
                    <a:pt x="13118" y="5804"/>
                    <a:pt x="13046" y="6468"/>
                  </a:cubicBezTo>
                  <a:cubicBezTo>
                    <a:pt x="13046" y="6690"/>
                    <a:pt x="13190" y="6801"/>
                    <a:pt x="13190" y="6911"/>
                  </a:cubicBezTo>
                  <a:cubicBezTo>
                    <a:pt x="13190" y="7133"/>
                    <a:pt x="12974" y="7133"/>
                    <a:pt x="12902" y="7244"/>
                  </a:cubicBezTo>
                  <a:cubicBezTo>
                    <a:pt x="12686" y="7576"/>
                    <a:pt x="12614" y="7908"/>
                    <a:pt x="12326" y="7908"/>
                  </a:cubicBezTo>
                  <a:cubicBezTo>
                    <a:pt x="11966" y="7908"/>
                    <a:pt x="11606" y="7908"/>
                    <a:pt x="11246" y="8019"/>
                  </a:cubicBezTo>
                  <a:cubicBezTo>
                    <a:pt x="11102" y="8130"/>
                    <a:pt x="10814" y="8573"/>
                    <a:pt x="10742" y="8462"/>
                  </a:cubicBezTo>
                  <a:cubicBezTo>
                    <a:pt x="10598" y="8462"/>
                    <a:pt x="10526" y="8241"/>
                    <a:pt x="10454" y="8241"/>
                  </a:cubicBezTo>
                  <a:cubicBezTo>
                    <a:pt x="10310" y="8241"/>
                    <a:pt x="10238" y="8241"/>
                    <a:pt x="10094" y="8241"/>
                  </a:cubicBezTo>
                  <a:cubicBezTo>
                    <a:pt x="9950" y="8130"/>
                    <a:pt x="9806" y="8130"/>
                    <a:pt x="9662" y="7908"/>
                  </a:cubicBezTo>
                  <a:cubicBezTo>
                    <a:pt x="9518" y="7798"/>
                    <a:pt x="9446" y="7798"/>
                    <a:pt x="9374" y="7687"/>
                  </a:cubicBezTo>
                  <a:cubicBezTo>
                    <a:pt x="9086" y="7687"/>
                    <a:pt x="8942" y="7687"/>
                    <a:pt x="8654" y="7687"/>
                  </a:cubicBezTo>
                  <a:cubicBezTo>
                    <a:pt x="8438" y="7687"/>
                    <a:pt x="8078" y="7798"/>
                    <a:pt x="7790" y="7687"/>
                  </a:cubicBezTo>
                  <a:cubicBezTo>
                    <a:pt x="7718" y="7687"/>
                    <a:pt x="7646" y="7465"/>
                    <a:pt x="7646" y="7355"/>
                  </a:cubicBezTo>
                  <a:cubicBezTo>
                    <a:pt x="7502" y="7133"/>
                    <a:pt x="7430" y="6911"/>
                    <a:pt x="7286" y="6690"/>
                  </a:cubicBezTo>
                  <a:cubicBezTo>
                    <a:pt x="7070" y="6468"/>
                    <a:pt x="6926" y="6136"/>
                    <a:pt x="6710" y="6136"/>
                  </a:cubicBezTo>
                  <a:cubicBezTo>
                    <a:pt x="6566" y="6136"/>
                    <a:pt x="5774" y="6136"/>
                    <a:pt x="5918" y="5693"/>
                  </a:cubicBezTo>
                  <a:cubicBezTo>
                    <a:pt x="6062" y="5250"/>
                    <a:pt x="5990" y="4475"/>
                    <a:pt x="5630" y="4142"/>
                  </a:cubicBezTo>
                  <a:cubicBezTo>
                    <a:pt x="5342" y="3810"/>
                    <a:pt x="4982" y="3810"/>
                    <a:pt x="4910" y="3145"/>
                  </a:cubicBezTo>
                  <a:cubicBezTo>
                    <a:pt x="4838" y="3256"/>
                    <a:pt x="4766" y="3145"/>
                    <a:pt x="4694" y="3256"/>
                  </a:cubicBezTo>
                  <a:cubicBezTo>
                    <a:pt x="4622" y="3367"/>
                    <a:pt x="4622" y="3367"/>
                    <a:pt x="4622" y="3478"/>
                  </a:cubicBezTo>
                  <a:cubicBezTo>
                    <a:pt x="4478" y="3810"/>
                    <a:pt x="4262" y="3699"/>
                    <a:pt x="4190" y="4031"/>
                  </a:cubicBezTo>
                  <a:cubicBezTo>
                    <a:pt x="4190" y="4253"/>
                    <a:pt x="4334" y="4475"/>
                    <a:pt x="4262" y="4585"/>
                  </a:cubicBezTo>
                  <a:cubicBezTo>
                    <a:pt x="4190" y="4696"/>
                    <a:pt x="4046" y="4807"/>
                    <a:pt x="3974" y="4807"/>
                  </a:cubicBezTo>
                  <a:cubicBezTo>
                    <a:pt x="3902" y="4918"/>
                    <a:pt x="3830" y="4696"/>
                    <a:pt x="3758" y="4807"/>
                  </a:cubicBezTo>
                  <a:cubicBezTo>
                    <a:pt x="3614" y="4807"/>
                    <a:pt x="3542" y="4696"/>
                    <a:pt x="3398" y="4585"/>
                  </a:cubicBezTo>
                  <a:cubicBezTo>
                    <a:pt x="3326" y="4475"/>
                    <a:pt x="3254" y="5028"/>
                    <a:pt x="3182" y="5139"/>
                  </a:cubicBezTo>
                  <a:cubicBezTo>
                    <a:pt x="3182" y="5250"/>
                    <a:pt x="3110" y="5471"/>
                    <a:pt x="3110" y="5582"/>
                  </a:cubicBezTo>
                  <a:cubicBezTo>
                    <a:pt x="3110" y="5804"/>
                    <a:pt x="3182" y="5804"/>
                    <a:pt x="3182" y="5915"/>
                  </a:cubicBezTo>
                  <a:cubicBezTo>
                    <a:pt x="3182" y="6136"/>
                    <a:pt x="2750" y="5915"/>
                    <a:pt x="2750" y="5915"/>
                  </a:cubicBezTo>
                  <a:cubicBezTo>
                    <a:pt x="2606" y="6025"/>
                    <a:pt x="2318" y="6025"/>
                    <a:pt x="2246" y="6136"/>
                  </a:cubicBezTo>
                  <a:cubicBezTo>
                    <a:pt x="2318" y="6025"/>
                    <a:pt x="2390" y="6801"/>
                    <a:pt x="2390" y="6911"/>
                  </a:cubicBezTo>
                  <a:cubicBezTo>
                    <a:pt x="2462" y="7022"/>
                    <a:pt x="2534" y="7133"/>
                    <a:pt x="2606" y="7244"/>
                  </a:cubicBezTo>
                  <a:cubicBezTo>
                    <a:pt x="2606" y="7355"/>
                    <a:pt x="2390" y="7576"/>
                    <a:pt x="2318" y="7687"/>
                  </a:cubicBezTo>
                  <a:cubicBezTo>
                    <a:pt x="2246" y="7798"/>
                    <a:pt x="2318" y="8130"/>
                    <a:pt x="2246" y="8130"/>
                  </a:cubicBezTo>
                  <a:cubicBezTo>
                    <a:pt x="2174" y="8241"/>
                    <a:pt x="2030" y="8241"/>
                    <a:pt x="1958" y="8351"/>
                  </a:cubicBezTo>
                  <a:cubicBezTo>
                    <a:pt x="1814" y="8462"/>
                    <a:pt x="1742" y="8573"/>
                    <a:pt x="1670" y="8684"/>
                  </a:cubicBezTo>
                  <a:cubicBezTo>
                    <a:pt x="1526" y="8684"/>
                    <a:pt x="1454" y="8684"/>
                    <a:pt x="1310" y="8795"/>
                  </a:cubicBezTo>
                  <a:cubicBezTo>
                    <a:pt x="1166" y="8795"/>
                    <a:pt x="1094" y="8905"/>
                    <a:pt x="1022" y="9127"/>
                  </a:cubicBezTo>
                  <a:cubicBezTo>
                    <a:pt x="1022" y="9127"/>
                    <a:pt x="734" y="9238"/>
                    <a:pt x="734" y="9238"/>
                  </a:cubicBezTo>
                  <a:cubicBezTo>
                    <a:pt x="734" y="9238"/>
                    <a:pt x="734" y="9127"/>
                    <a:pt x="734" y="9127"/>
                  </a:cubicBezTo>
                  <a:cubicBezTo>
                    <a:pt x="662" y="9127"/>
                    <a:pt x="590" y="9127"/>
                    <a:pt x="446" y="9127"/>
                  </a:cubicBezTo>
                  <a:cubicBezTo>
                    <a:pt x="374" y="9127"/>
                    <a:pt x="158" y="9348"/>
                    <a:pt x="158" y="9459"/>
                  </a:cubicBezTo>
                  <a:cubicBezTo>
                    <a:pt x="86" y="9681"/>
                    <a:pt x="14" y="9902"/>
                    <a:pt x="14" y="10013"/>
                  </a:cubicBezTo>
                  <a:cubicBezTo>
                    <a:pt x="-58" y="10235"/>
                    <a:pt x="158" y="10456"/>
                    <a:pt x="230" y="10456"/>
                  </a:cubicBezTo>
                  <a:cubicBezTo>
                    <a:pt x="446" y="10456"/>
                    <a:pt x="374" y="10456"/>
                    <a:pt x="446" y="10788"/>
                  </a:cubicBezTo>
                  <a:cubicBezTo>
                    <a:pt x="446" y="10899"/>
                    <a:pt x="518" y="10899"/>
                    <a:pt x="518" y="11121"/>
                  </a:cubicBezTo>
                  <a:cubicBezTo>
                    <a:pt x="518" y="11121"/>
                    <a:pt x="446" y="11342"/>
                    <a:pt x="446" y="11342"/>
                  </a:cubicBezTo>
                  <a:cubicBezTo>
                    <a:pt x="590" y="11453"/>
                    <a:pt x="662" y="11453"/>
                    <a:pt x="734" y="11564"/>
                  </a:cubicBezTo>
                  <a:cubicBezTo>
                    <a:pt x="878" y="11785"/>
                    <a:pt x="806" y="12007"/>
                    <a:pt x="950" y="12118"/>
                  </a:cubicBezTo>
                  <a:cubicBezTo>
                    <a:pt x="1094" y="12228"/>
                    <a:pt x="1238" y="12339"/>
                    <a:pt x="1382" y="12450"/>
                  </a:cubicBezTo>
                  <a:cubicBezTo>
                    <a:pt x="1454" y="12450"/>
                    <a:pt x="1526" y="12339"/>
                    <a:pt x="1598" y="12228"/>
                  </a:cubicBezTo>
                  <a:cubicBezTo>
                    <a:pt x="1814" y="12007"/>
                    <a:pt x="2174" y="12118"/>
                    <a:pt x="2318" y="12450"/>
                  </a:cubicBezTo>
                  <a:cubicBezTo>
                    <a:pt x="2390" y="12671"/>
                    <a:pt x="2246" y="12782"/>
                    <a:pt x="2174" y="12893"/>
                  </a:cubicBezTo>
                  <a:cubicBezTo>
                    <a:pt x="2102" y="13004"/>
                    <a:pt x="2102" y="13004"/>
                    <a:pt x="2102" y="13115"/>
                  </a:cubicBezTo>
                  <a:cubicBezTo>
                    <a:pt x="2030" y="13336"/>
                    <a:pt x="1958" y="13336"/>
                    <a:pt x="1886" y="13336"/>
                  </a:cubicBezTo>
                  <a:cubicBezTo>
                    <a:pt x="1670" y="13558"/>
                    <a:pt x="2246" y="13890"/>
                    <a:pt x="2030" y="14111"/>
                  </a:cubicBezTo>
                  <a:cubicBezTo>
                    <a:pt x="1958" y="14333"/>
                    <a:pt x="1886" y="14222"/>
                    <a:pt x="1742" y="14222"/>
                  </a:cubicBezTo>
                  <a:cubicBezTo>
                    <a:pt x="1454" y="14111"/>
                    <a:pt x="1814" y="14555"/>
                    <a:pt x="1814" y="14555"/>
                  </a:cubicBezTo>
                  <a:cubicBezTo>
                    <a:pt x="1814" y="14776"/>
                    <a:pt x="1742" y="14887"/>
                    <a:pt x="1886" y="14887"/>
                  </a:cubicBezTo>
                  <a:cubicBezTo>
                    <a:pt x="2030" y="14998"/>
                    <a:pt x="2030" y="15108"/>
                    <a:pt x="2174" y="15219"/>
                  </a:cubicBezTo>
                  <a:cubicBezTo>
                    <a:pt x="2318" y="15219"/>
                    <a:pt x="2390" y="15441"/>
                    <a:pt x="2534" y="15551"/>
                  </a:cubicBezTo>
                  <a:cubicBezTo>
                    <a:pt x="2534" y="15551"/>
                    <a:pt x="2606" y="15662"/>
                    <a:pt x="2678" y="15662"/>
                  </a:cubicBezTo>
                  <a:cubicBezTo>
                    <a:pt x="2750" y="15662"/>
                    <a:pt x="2678" y="15441"/>
                    <a:pt x="2822" y="15441"/>
                  </a:cubicBezTo>
                  <a:cubicBezTo>
                    <a:pt x="3110" y="15441"/>
                    <a:pt x="3254" y="16216"/>
                    <a:pt x="3542" y="16216"/>
                  </a:cubicBezTo>
                  <a:cubicBezTo>
                    <a:pt x="3686" y="16216"/>
                    <a:pt x="3686" y="16548"/>
                    <a:pt x="3830" y="16548"/>
                  </a:cubicBezTo>
                  <a:cubicBezTo>
                    <a:pt x="3974" y="16659"/>
                    <a:pt x="4046" y="16881"/>
                    <a:pt x="4118" y="16881"/>
                  </a:cubicBezTo>
                  <a:cubicBezTo>
                    <a:pt x="4262" y="16659"/>
                    <a:pt x="4262" y="16991"/>
                    <a:pt x="4406" y="16991"/>
                  </a:cubicBezTo>
                  <a:cubicBezTo>
                    <a:pt x="4478" y="16991"/>
                    <a:pt x="4478" y="16881"/>
                    <a:pt x="4550" y="16881"/>
                  </a:cubicBezTo>
                  <a:cubicBezTo>
                    <a:pt x="4622" y="16881"/>
                    <a:pt x="4622" y="16991"/>
                    <a:pt x="4694" y="17102"/>
                  </a:cubicBezTo>
                  <a:cubicBezTo>
                    <a:pt x="4838" y="17102"/>
                    <a:pt x="4982" y="17102"/>
                    <a:pt x="5126" y="16991"/>
                  </a:cubicBezTo>
                  <a:cubicBezTo>
                    <a:pt x="5342" y="16881"/>
                    <a:pt x="5198" y="17102"/>
                    <a:pt x="5270" y="17213"/>
                  </a:cubicBezTo>
                  <a:cubicBezTo>
                    <a:pt x="5270" y="17213"/>
                    <a:pt x="5414" y="16881"/>
                    <a:pt x="5486" y="16881"/>
                  </a:cubicBezTo>
                  <a:cubicBezTo>
                    <a:pt x="5558" y="16770"/>
                    <a:pt x="5702" y="16770"/>
                    <a:pt x="5774" y="16881"/>
                  </a:cubicBezTo>
                  <a:cubicBezTo>
                    <a:pt x="5918" y="17102"/>
                    <a:pt x="6062" y="16881"/>
                    <a:pt x="6206" y="16991"/>
                  </a:cubicBezTo>
                  <a:cubicBezTo>
                    <a:pt x="6350" y="17102"/>
                    <a:pt x="6494" y="16881"/>
                    <a:pt x="6566" y="16659"/>
                  </a:cubicBezTo>
                  <a:cubicBezTo>
                    <a:pt x="6638" y="16659"/>
                    <a:pt x="6638" y="16548"/>
                    <a:pt x="6710" y="16548"/>
                  </a:cubicBezTo>
                  <a:cubicBezTo>
                    <a:pt x="6782" y="16438"/>
                    <a:pt x="6854" y="16548"/>
                    <a:pt x="6926" y="16438"/>
                  </a:cubicBezTo>
                  <a:cubicBezTo>
                    <a:pt x="6998" y="16327"/>
                    <a:pt x="7070" y="16105"/>
                    <a:pt x="7214" y="16216"/>
                  </a:cubicBezTo>
                  <a:cubicBezTo>
                    <a:pt x="7358" y="16327"/>
                    <a:pt x="7358" y="16327"/>
                    <a:pt x="7574" y="16105"/>
                  </a:cubicBezTo>
                  <a:cubicBezTo>
                    <a:pt x="7646" y="15995"/>
                    <a:pt x="7790" y="16327"/>
                    <a:pt x="7790" y="16438"/>
                  </a:cubicBezTo>
                  <a:cubicBezTo>
                    <a:pt x="7718" y="16659"/>
                    <a:pt x="7574" y="16770"/>
                    <a:pt x="7718" y="16770"/>
                  </a:cubicBezTo>
                  <a:cubicBezTo>
                    <a:pt x="7934" y="16770"/>
                    <a:pt x="7934" y="16770"/>
                    <a:pt x="8150" y="16659"/>
                  </a:cubicBezTo>
                  <a:cubicBezTo>
                    <a:pt x="8222" y="16659"/>
                    <a:pt x="8294" y="16991"/>
                    <a:pt x="8294" y="17102"/>
                  </a:cubicBezTo>
                  <a:cubicBezTo>
                    <a:pt x="8294" y="17102"/>
                    <a:pt x="8294" y="17324"/>
                    <a:pt x="8366" y="17213"/>
                  </a:cubicBezTo>
                  <a:cubicBezTo>
                    <a:pt x="8366" y="17213"/>
                    <a:pt x="8510" y="17213"/>
                    <a:pt x="8510" y="17324"/>
                  </a:cubicBezTo>
                  <a:cubicBezTo>
                    <a:pt x="8510" y="17435"/>
                    <a:pt x="8366" y="17545"/>
                    <a:pt x="8438" y="17656"/>
                  </a:cubicBezTo>
                  <a:cubicBezTo>
                    <a:pt x="8510" y="17878"/>
                    <a:pt x="8438" y="18210"/>
                    <a:pt x="8366" y="18321"/>
                  </a:cubicBezTo>
                  <a:cubicBezTo>
                    <a:pt x="8294" y="18542"/>
                    <a:pt x="8150" y="18653"/>
                    <a:pt x="8078" y="18764"/>
                  </a:cubicBezTo>
                  <a:cubicBezTo>
                    <a:pt x="8078" y="18875"/>
                    <a:pt x="8078" y="19428"/>
                    <a:pt x="8006" y="19318"/>
                  </a:cubicBezTo>
                  <a:cubicBezTo>
                    <a:pt x="8078" y="19428"/>
                    <a:pt x="8510" y="19096"/>
                    <a:pt x="8582" y="19318"/>
                  </a:cubicBezTo>
                  <a:cubicBezTo>
                    <a:pt x="8582" y="19318"/>
                    <a:pt x="8438" y="19428"/>
                    <a:pt x="8510" y="19650"/>
                  </a:cubicBezTo>
                  <a:cubicBezTo>
                    <a:pt x="8582" y="19871"/>
                    <a:pt x="8798" y="19871"/>
                    <a:pt x="8726" y="19982"/>
                  </a:cubicBezTo>
                  <a:cubicBezTo>
                    <a:pt x="8726" y="20093"/>
                    <a:pt x="8654" y="20315"/>
                    <a:pt x="8654" y="20425"/>
                  </a:cubicBezTo>
                  <a:cubicBezTo>
                    <a:pt x="8726" y="20536"/>
                    <a:pt x="8942" y="20425"/>
                    <a:pt x="8942" y="20536"/>
                  </a:cubicBezTo>
                  <a:cubicBezTo>
                    <a:pt x="8942" y="20536"/>
                    <a:pt x="8942" y="20647"/>
                    <a:pt x="8942" y="20647"/>
                  </a:cubicBezTo>
                  <a:cubicBezTo>
                    <a:pt x="8942" y="20868"/>
                    <a:pt x="9014" y="20758"/>
                    <a:pt x="9086" y="20758"/>
                  </a:cubicBezTo>
                  <a:cubicBezTo>
                    <a:pt x="9158" y="20758"/>
                    <a:pt x="9230" y="20647"/>
                    <a:pt x="9302" y="20758"/>
                  </a:cubicBezTo>
                  <a:cubicBezTo>
                    <a:pt x="9374" y="20758"/>
                    <a:pt x="9446" y="20868"/>
                    <a:pt x="9518" y="20979"/>
                  </a:cubicBezTo>
                  <a:cubicBezTo>
                    <a:pt x="9662" y="21090"/>
                    <a:pt x="9590" y="20647"/>
                    <a:pt x="9590" y="20536"/>
                  </a:cubicBezTo>
                  <a:cubicBezTo>
                    <a:pt x="9446" y="20093"/>
                    <a:pt x="9590" y="20315"/>
                    <a:pt x="9734" y="20093"/>
                  </a:cubicBezTo>
                  <a:cubicBezTo>
                    <a:pt x="9878" y="19982"/>
                    <a:pt x="9806" y="20093"/>
                    <a:pt x="9950" y="20204"/>
                  </a:cubicBezTo>
                  <a:cubicBezTo>
                    <a:pt x="9950" y="20204"/>
                    <a:pt x="10094" y="20093"/>
                    <a:pt x="10094" y="20093"/>
                  </a:cubicBezTo>
                  <a:cubicBezTo>
                    <a:pt x="10094" y="20204"/>
                    <a:pt x="10238" y="19982"/>
                    <a:pt x="10238" y="20093"/>
                  </a:cubicBezTo>
                  <a:cubicBezTo>
                    <a:pt x="10310" y="20204"/>
                    <a:pt x="10310" y="20315"/>
                    <a:pt x="10454" y="20093"/>
                  </a:cubicBezTo>
                  <a:cubicBezTo>
                    <a:pt x="10526" y="19982"/>
                    <a:pt x="10526" y="20093"/>
                    <a:pt x="10598" y="19982"/>
                  </a:cubicBezTo>
                  <a:cubicBezTo>
                    <a:pt x="10670" y="19871"/>
                    <a:pt x="10670" y="19650"/>
                    <a:pt x="10814" y="19650"/>
                  </a:cubicBezTo>
                  <a:cubicBezTo>
                    <a:pt x="10886" y="19650"/>
                    <a:pt x="10958" y="19871"/>
                    <a:pt x="11102" y="19871"/>
                  </a:cubicBezTo>
                  <a:cubicBezTo>
                    <a:pt x="11102" y="19871"/>
                    <a:pt x="11390" y="19982"/>
                    <a:pt x="11390" y="19982"/>
                  </a:cubicBezTo>
                  <a:cubicBezTo>
                    <a:pt x="11390" y="20093"/>
                    <a:pt x="11246" y="20204"/>
                    <a:pt x="11246" y="20315"/>
                  </a:cubicBezTo>
                  <a:cubicBezTo>
                    <a:pt x="11318" y="20425"/>
                    <a:pt x="11462" y="20536"/>
                    <a:pt x="11534" y="20647"/>
                  </a:cubicBezTo>
                  <a:cubicBezTo>
                    <a:pt x="11678" y="20758"/>
                    <a:pt x="11966" y="20868"/>
                    <a:pt x="12038" y="20536"/>
                  </a:cubicBezTo>
                  <a:cubicBezTo>
                    <a:pt x="12038" y="20536"/>
                    <a:pt x="12182" y="20758"/>
                    <a:pt x="12182" y="20758"/>
                  </a:cubicBezTo>
                  <a:cubicBezTo>
                    <a:pt x="12254" y="20868"/>
                    <a:pt x="12326" y="20647"/>
                    <a:pt x="12470" y="20758"/>
                  </a:cubicBezTo>
                  <a:cubicBezTo>
                    <a:pt x="12542" y="20868"/>
                    <a:pt x="12398" y="20979"/>
                    <a:pt x="12398" y="21090"/>
                  </a:cubicBezTo>
                  <a:cubicBezTo>
                    <a:pt x="12398" y="21201"/>
                    <a:pt x="12542" y="21422"/>
                    <a:pt x="12542" y="21533"/>
                  </a:cubicBezTo>
                  <a:cubicBezTo>
                    <a:pt x="12614" y="21533"/>
                    <a:pt x="12686" y="21422"/>
                    <a:pt x="12758" y="21422"/>
                  </a:cubicBezTo>
                  <a:cubicBezTo>
                    <a:pt x="12758" y="21311"/>
                    <a:pt x="12542" y="21201"/>
                    <a:pt x="12614" y="21090"/>
                  </a:cubicBezTo>
                  <a:cubicBezTo>
                    <a:pt x="12758" y="20758"/>
                    <a:pt x="12902" y="20758"/>
                    <a:pt x="13118" y="20647"/>
                  </a:cubicBezTo>
                  <a:cubicBezTo>
                    <a:pt x="13262" y="20536"/>
                    <a:pt x="13406" y="20536"/>
                    <a:pt x="13550" y="20536"/>
                  </a:cubicBezTo>
                  <a:cubicBezTo>
                    <a:pt x="13622" y="20536"/>
                    <a:pt x="13622" y="20315"/>
                    <a:pt x="13694" y="20315"/>
                  </a:cubicBezTo>
                  <a:cubicBezTo>
                    <a:pt x="13838" y="20315"/>
                    <a:pt x="13766" y="20204"/>
                    <a:pt x="13766" y="20093"/>
                  </a:cubicBezTo>
                  <a:cubicBezTo>
                    <a:pt x="13766" y="20204"/>
                    <a:pt x="14054" y="20093"/>
                    <a:pt x="14054" y="20093"/>
                  </a:cubicBezTo>
                  <a:cubicBezTo>
                    <a:pt x="14198" y="19982"/>
                    <a:pt x="14342" y="20093"/>
                    <a:pt x="14486" y="20093"/>
                  </a:cubicBezTo>
                  <a:cubicBezTo>
                    <a:pt x="14630" y="20093"/>
                    <a:pt x="14702" y="19982"/>
                    <a:pt x="14846" y="19871"/>
                  </a:cubicBezTo>
                  <a:cubicBezTo>
                    <a:pt x="14918" y="19871"/>
                    <a:pt x="14918" y="19539"/>
                    <a:pt x="14990" y="19539"/>
                  </a:cubicBezTo>
                  <a:cubicBezTo>
                    <a:pt x="15134" y="19539"/>
                    <a:pt x="15206" y="19428"/>
                    <a:pt x="15278" y="19318"/>
                  </a:cubicBezTo>
                  <a:cubicBezTo>
                    <a:pt x="15350" y="19318"/>
                    <a:pt x="15422" y="19207"/>
                    <a:pt x="15422" y="19096"/>
                  </a:cubicBezTo>
                  <a:cubicBezTo>
                    <a:pt x="15350" y="19096"/>
                    <a:pt x="15638" y="18985"/>
                    <a:pt x="15638" y="18985"/>
                  </a:cubicBezTo>
                  <a:cubicBezTo>
                    <a:pt x="15710" y="18875"/>
                    <a:pt x="15782" y="18653"/>
                    <a:pt x="15854" y="18542"/>
                  </a:cubicBezTo>
                  <a:cubicBezTo>
                    <a:pt x="15926" y="18431"/>
                    <a:pt x="15926" y="18431"/>
                    <a:pt x="15926" y="18321"/>
                  </a:cubicBezTo>
                  <a:cubicBezTo>
                    <a:pt x="15998" y="18099"/>
                    <a:pt x="15854" y="18210"/>
                    <a:pt x="15854" y="18099"/>
                  </a:cubicBezTo>
                  <a:cubicBezTo>
                    <a:pt x="15854" y="18099"/>
                    <a:pt x="16214" y="18099"/>
                    <a:pt x="15998" y="17878"/>
                  </a:cubicBezTo>
                  <a:cubicBezTo>
                    <a:pt x="15926" y="17767"/>
                    <a:pt x="15998" y="17767"/>
                    <a:pt x="16070" y="17767"/>
                  </a:cubicBezTo>
                  <a:cubicBezTo>
                    <a:pt x="16142" y="17767"/>
                    <a:pt x="16142" y="17656"/>
                    <a:pt x="16214" y="17545"/>
                  </a:cubicBezTo>
                  <a:cubicBezTo>
                    <a:pt x="16286" y="17435"/>
                    <a:pt x="16286" y="17324"/>
                    <a:pt x="16358" y="17213"/>
                  </a:cubicBezTo>
                  <a:cubicBezTo>
                    <a:pt x="16358" y="17213"/>
                    <a:pt x="16358" y="16991"/>
                    <a:pt x="16358" y="16991"/>
                  </a:cubicBezTo>
                  <a:cubicBezTo>
                    <a:pt x="16430" y="16881"/>
                    <a:pt x="16502" y="16881"/>
                    <a:pt x="16574" y="16770"/>
                  </a:cubicBezTo>
                  <a:cubicBezTo>
                    <a:pt x="16646" y="16659"/>
                    <a:pt x="16574" y="16548"/>
                    <a:pt x="16574" y="16548"/>
                  </a:cubicBezTo>
                  <a:cubicBezTo>
                    <a:pt x="16574" y="16438"/>
                    <a:pt x="16646" y="16438"/>
                    <a:pt x="16646" y="16438"/>
                  </a:cubicBezTo>
                  <a:cubicBezTo>
                    <a:pt x="16718" y="16438"/>
                    <a:pt x="16646" y="16216"/>
                    <a:pt x="16646" y="16216"/>
                  </a:cubicBezTo>
                  <a:cubicBezTo>
                    <a:pt x="16646" y="16216"/>
                    <a:pt x="16790" y="16327"/>
                    <a:pt x="16790" y="16216"/>
                  </a:cubicBezTo>
                  <a:cubicBezTo>
                    <a:pt x="16934" y="16105"/>
                    <a:pt x="16790" y="16105"/>
                    <a:pt x="16718" y="15995"/>
                  </a:cubicBezTo>
                  <a:cubicBezTo>
                    <a:pt x="16718" y="15995"/>
                    <a:pt x="16934" y="15773"/>
                    <a:pt x="16934" y="15773"/>
                  </a:cubicBezTo>
                  <a:cubicBezTo>
                    <a:pt x="16862" y="15995"/>
                    <a:pt x="16646" y="15662"/>
                    <a:pt x="16574" y="15551"/>
                  </a:cubicBezTo>
                  <a:cubicBezTo>
                    <a:pt x="16574" y="15551"/>
                    <a:pt x="16502" y="15662"/>
                    <a:pt x="16430" y="15662"/>
                  </a:cubicBezTo>
                  <a:cubicBezTo>
                    <a:pt x="16358" y="15773"/>
                    <a:pt x="16286" y="15551"/>
                    <a:pt x="16214" y="15662"/>
                  </a:cubicBezTo>
                  <a:cubicBezTo>
                    <a:pt x="16358" y="15551"/>
                    <a:pt x="16502" y="15441"/>
                    <a:pt x="16574" y="15330"/>
                  </a:cubicBezTo>
                  <a:cubicBezTo>
                    <a:pt x="16646" y="15219"/>
                    <a:pt x="16862" y="15219"/>
                    <a:pt x="16718" y="14998"/>
                  </a:cubicBezTo>
                  <a:cubicBezTo>
                    <a:pt x="16574" y="14887"/>
                    <a:pt x="16502" y="14776"/>
                    <a:pt x="16358" y="14555"/>
                  </a:cubicBezTo>
                  <a:cubicBezTo>
                    <a:pt x="16358" y="14444"/>
                    <a:pt x="15998" y="14665"/>
                    <a:pt x="15998" y="14333"/>
                  </a:cubicBezTo>
                  <a:cubicBezTo>
                    <a:pt x="15998" y="14555"/>
                    <a:pt x="16358" y="14555"/>
                    <a:pt x="16430" y="14555"/>
                  </a:cubicBezTo>
                  <a:cubicBezTo>
                    <a:pt x="16502" y="14555"/>
                    <a:pt x="16718" y="14887"/>
                    <a:pt x="16790" y="14665"/>
                  </a:cubicBezTo>
                  <a:cubicBezTo>
                    <a:pt x="16862" y="14444"/>
                    <a:pt x="16430" y="14222"/>
                    <a:pt x="16430" y="14001"/>
                  </a:cubicBezTo>
                  <a:cubicBezTo>
                    <a:pt x="16358" y="13779"/>
                    <a:pt x="16358" y="13336"/>
                    <a:pt x="16214" y="13225"/>
                  </a:cubicBezTo>
                  <a:cubicBezTo>
                    <a:pt x="16142" y="13004"/>
                    <a:pt x="15710" y="13004"/>
                    <a:pt x="15854" y="12671"/>
                  </a:cubicBezTo>
                  <a:cubicBezTo>
                    <a:pt x="15926" y="12450"/>
                    <a:pt x="15998" y="12339"/>
                    <a:pt x="16070" y="12228"/>
                  </a:cubicBezTo>
                  <a:cubicBezTo>
                    <a:pt x="16214" y="12007"/>
                    <a:pt x="16070" y="12118"/>
                    <a:pt x="16142" y="12007"/>
                  </a:cubicBezTo>
                  <a:cubicBezTo>
                    <a:pt x="16142" y="11896"/>
                    <a:pt x="16358" y="12007"/>
                    <a:pt x="16358" y="12007"/>
                  </a:cubicBezTo>
                  <a:cubicBezTo>
                    <a:pt x="16430" y="11896"/>
                    <a:pt x="16286" y="11785"/>
                    <a:pt x="16430" y="11675"/>
                  </a:cubicBezTo>
                  <a:cubicBezTo>
                    <a:pt x="16574" y="11675"/>
                    <a:pt x="16646" y="11564"/>
                    <a:pt x="16718" y="11453"/>
                  </a:cubicBezTo>
                  <a:cubicBezTo>
                    <a:pt x="16790" y="11453"/>
                    <a:pt x="16862" y="11453"/>
                    <a:pt x="16862" y="11453"/>
                  </a:cubicBezTo>
                  <a:cubicBezTo>
                    <a:pt x="16934" y="11453"/>
                    <a:pt x="16862" y="11564"/>
                    <a:pt x="16934" y="11564"/>
                  </a:cubicBezTo>
                  <a:cubicBezTo>
                    <a:pt x="17006" y="11675"/>
                    <a:pt x="17078" y="11342"/>
                    <a:pt x="17078" y="11231"/>
                  </a:cubicBezTo>
                  <a:cubicBezTo>
                    <a:pt x="16934" y="11010"/>
                    <a:pt x="16790" y="11121"/>
                    <a:pt x="16718" y="11121"/>
                  </a:cubicBezTo>
                  <a:cubicBezTo>
                    <a:pt x="16574" y="11121"/>
                    <a:pt x="16502" y="10899"/>
                    <a:pt x="16358" y="11010"/>
                  </a:cubicBezTo>
                  <a:cubicBezTo>
                    <a:pt x="16286" y="11010"/>
                    <a:pt x="16214" y="11231"/>
                    <a:pt x="16070" y="11231"/>
                  </a:cubicBezTo>
                  <a:cubicBezTo>
                    <a:pt x="15998" y="11342"/>
                    <a:pt x="15854" y="11342"/>
                    <a:pt x="15782" y="11231"/>
                  </a:cubicBezTo>
                  <a:cubicBezTo>
                    <a:pt x="15710" y="11121"/>
                    <a:pt x="15854" y="10899"/>
                    <a:pt x="15782" y="10788"/>
                  </a:cubicBezTo>
                  <a:cubicBezTo>
                    <a:pt x="15638" y="10678"/>
                    <a:pt x="15062" y="10678"/>
                    <a:pt x="15278" y="10124"/>
                  </a:cubicBezTo>
                  <a:cubicBezTo>
                    <a:pt x="15350" y="10013"/>
                    <a:pt x="15422" y="10124"/>
                    <a:pt x="15566" y="10124"/>
                  </a:cubicBezTo>
                  <a:cubicBezTo>
                    <a:pt x="15638" y="10124"/>
                    <a:pt x="15782" y="10013"/>
                    <a:pt x="15854" y="9902"/>
                  </a:cubicBezTo>
                  <a:cubicBezTo>
                    <a:pt x="15998" y="9570"/>
                    <a:pt x="16214" y="9348"/>
                    <a:pt x="16430" y="9127"/>
                  </a:cubicBezTo>
                  <a:cubicBezTo>
                    <a:pt x="16502" y="8905"/>
                    <a:pt x="16574" y="8905"/>
                    <a:pt x="16718" y="8905"/>
                  </a:cubicBezTo>
                  <a:cubicBezTo>
                    <a:pt x="16718" y="9016"/>
                    <a:pt x="16934" y="9016"/>
                    <a:pt x="16934" y="9127"/>
                  </a:cubicBezTo>
                  <a:cubicBezTo>
                    <a:pt x="16862" y="9238"/>
                    <a:pt x="16862" y="9459"/>
                    <a:pt x="16790" y="9570"/>
                  </a:cubicBezTo>
                  <a:cubicBezTo>
                    <a:pt x="16718" y="9570"/>
                    <a:pt x="16574" y="9681"/>
                    <a:pt x="16574" y="9791"/>
                  </a:cubicBezTo>
                  <a:cubicBezTo>
                    <a:pt x="16574" y="9902"/>
                    <a:pt x="16790" y="9902"/>
                    <a:pt x="16790" y="9902"/>
                  </a:cubicBezTo>
                  <a:cubicBezTo>
                    <a:pt x="16790" y="9902"/>
                    <a:pt x="16502" y="10235"/>
                    <a:pt x="16574" y="10235"/>
                  </a:cubicBezTo>
                  <a:cubicBezTo>
                    <a:pt x="16646" y="10345"/>
                    <a:pt x="17006" y="9791"/>
                    <a:pt x="17078" y="9791"/>
                  </a:cubicBezTo>
                  <a:cubicBezTo>
                    <a:pt x="17222" y="9681"/>
                    <a:pt x="17366" y="9570"/>
                    <a:pt x="17510" y="9570"/>
                  </a:cubicBezTo>
                  <a:cubicBezTo>
                    <a:pt x="17654" y="9570"/>
                    <a:pt x="17654" y="9570"/>
                    <a:pt x="17726" y="9348"/>
                  </a:cubicBezTo>
                  <a:cubicBezTo>
                    <a:pt x="17870" y="9238"/>
                    <a:pt x="18086" y="9127"/>
                    <a:pt x="18230" y="8905"/>
                  </a:cubicBezTo>
                  <a:cubicBezTo>
                    <a:pt x="18302" y="8795"/>
                    <a:pt x="18446" y="8462"/>
                    <a:pt x="18590" y="8462"/>
                  </a:cubicBezTo>
                  <a:cubicBezTo>
                    <a:pt x="18662" y="8351"/>
                    <a:pt x="19094" y="8795"/>
                    <a:pt x="19094" y="8462"/>
                  </a:cubicBezTo>
                  <a:cubicBezTo>
                    <a:pt x="19094" y="8351"/>
                    <a:pt x="19022" y="8241"/>
                    <a:pt x="19094" y="8130"/>
                  </a:cubicBezTo>
                  <a:cubicBezTo>
                    <a:pt x="19166" y="8130"/>
                    <a:pt x="19238" y="8130"/>
                    <a:pt x="19310" y="8130"/>
                  </a:cubicBezTo>
                  <a:cubicBezTo>
                    <a:pt x="19454" y="8130"/>
                    <a:pt x="19382" y="8019"/>
                    <a:pt x="19454" y="7908"/>
                  </a:cubicBezTo>
                  <a:cubicBezTo>
                    <a:pt x="19598" y="7798"/>
                    <a:pt x="19670" y="7908"/>
                    <a:pt x="19670" y="7687"/>
                  </a:cubicBezTo>
                  <a:cubicBezTo>
                    <a:pt x="19670" y="7355"/>
                    <a:pt x="19886" y="7687"/>
                    <a:pt x="19958" y="7798"/>
                  </a:cubicBezTo>
                  <a:cubicBezTo>
                    <a:pt x="19958" y="7576"/>
                    <a:pt x="20174" y="7576"/>
                    <a:pt x="20174" y="7355"/>
                  </a:cubicBezTo>
                  <a:cubicBezTo>
                    <a:pt x="20174" y="7133"/>
                    <a:pt x="20246" y="6801"/>
                    <a:pt x="20174" y="6579"/>
                  </a:cubicBezTo>
                  <a:cubicBezTo>
                    <a:pt x="20030" y="6247"/>
                    <a:pt x="20102" y="6358"/>
                    <a:pt x="20246" y="6136"/>
                  </a:cubicBezTo>
                  <a:cubicBezTo>
                    <a:pt x="20390" y="6025"/>
                    <a:pt x="20462" y="5915"/>
                    <a:pt x="20606" y="6025"/>
                  </a:cubicBezTo>
                  <a:cubicBezTo>
                    <a:pt x="20822" y="6136"/>
                    <a:pt x="20822" y="6136"/>
                    <a:pt x="20894" y="5804"/>
                  </a:cubicBezTo>
                  <a:cubicBezTo>
                    <a:pt x="20966" y="5582"/>
                    <a:pt x="21110" y="5471"/>
                    <a:pt x="21182" y="5139"/>
                  </a:cubicBezTo>
                  <a:cubicBezTo>
                    <a:pt x="21182" y="4918"/>
                    <a:pt x="21254" y="4696"/>
                    <a:pt x="21398" y="4475"/>
                  </a:cubicBezTo>
                  <a:cubicBezTo>
                    <a:pt x="21542" y="4253"/>
                    <a:pt x="21398" y="4253"/>
                    <a:pt x="21398" y="4031"/>
                  </a:cubicBezTo>
                  <a:close/>
                </a:path>
              </a:pathLst>
            </a:custGeom>
            <a:solidFill>
              <a:srgbClr val="0080FE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A3C3EB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A3C3EB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4" name="Shape 1609">
              <a:extLst>
                <a:ext uri="{FF2B5EF4-FFF2-40B4-BE49-F238E27FC236}">
                  <a16:creationId xmlns:a16="http://schemas.microsoft.com/office/drawing/2014/main" xmlns="" id="{E135F7D3-F28C-4210-9507-D90A491F140B}"/>
                </a:ext>
              </a:extLst>
            </p:cNvPr>
            <p:cNvSpPr/>
            <p:nvPr/>
          </p:nvSpPr>
          <p:spPr>
            <a:xfrm>
              <a:off x="8375887" y="1866601"/>
              <a:ext cx="1019533" cy="439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095" extrusionOk="0">
                  <a:moveTo>
                    <a:pt x="0" y="5782"/>
                  </a:moveTo>
                  <a:cubicBezTo>
                    <a:pt x="138" y="7053"/>
                    <a:pt x="413" y="7688"/>
                    <a:pt x="963" y="8006"/>
                  </a:cubicBezTo>
                  <a:cubicBezTo>
                    <a:pt x="1238" y="8323"/>
                    <a:pt x="1376" y="8641"/>
                    <a:pt x="1651" y="8959"/>
                  </a:cubicBezTo>
                  <a:cubicBezTo>
                    <a:pt x="1789" y="9594"/>
                    <a:pt x="1926" y="10547"/>
                    <a:pt x="2064" y="11182"/>
                  </a:cubicBezTo>
                  <a:cubicBezTo>
                    <a:pt x="2201" y="11500"/>
                    <a:pt x="2064" y="11500"/>
                    <a:pt x="2064" y="11818"/>
                  </a:cubicBezTo>
                  <a:cubicBezTo>
                    <a:pt x="1926" y="11818"/>
                    <a:pt x="2064" y="12135"/>
                    <a:pt x="2064" y="12453"/>
                  </a:cubicBezTo>
                  <a:cubicBezTo>
                    <a:pt x="1926" y="13406"/>
                    <a:pt x="1789" y="13406"/>
                    <a:pt x="2201" y="14041"/>
                  </a:cubicBezTo>
                  <a:cubicBezTo>
                    <a:pt x="2752" y="14359"/>
                    <a:pt x="3302" y="14041"/>
                    <a:pt x="3852" y="14676"/>
                  </a:cubicBezTo>
                  <a:cubicBezTo>
                    <a:pt x="4127" y="15312"/>
                    <a:pt x="4678" y="16265"/>
                    <a:pt x="4953" y="16900"/>
                  </a:cubicBezTo>
                  <a:cubicBezTo>
                    <a:pt x="5090" y="17218"/>
                    <a:pt x="5228" y="17853"/>
                    <a:pt x="5366" y="18488"/>
                  </a:cubicBezTo>
                  <a:cubicBezTo>
                    <a:pt x="5503" y="19123"/>
                    <a:pt x="5916" y="18806"/>
                    <a:pt x="6054" y="18806"/>
                  </a:cubicBezTo>
                  <a:cubicBezTo>
                    <a:pt x="6604" y="18806"/>
                    <a:pt x="7154" y="18806"/>
                    <a:pt x="7704" y="18806"/>
                  </a:cubicBezTo>
                  <a:cubicBezTo>
                    <a:pt x="7980" y="18806"/>
                    <a:pt x="8530" y="18806"/>
                    <a:pt x="8805" y="19123"/>
                  </a:cubicBezTo>
                  <a:cubicBezTo>
                    <a:pt x="9080" y="19441"/>
                    <a:pt x="9218" y="20076"/>
                    <a:pt x="9493" y="20076"/>
                  </a:cubicBezTo>
                  <a:cubicBezTo>
                    <a:pt x="9768" y="20394"/>
                    <a:pt x="10181" y="20712"/>
                    <a:pt x="10456" y="20712"/>
                  </a:cubicBezTo>
                  <a:cubicBezTo>
                    <a:pt x="10731" y="20394"/>
                    <a:pt x="11006" y="21347"/>
                    <a:pt x="11144" y="21029"/>
                  </a:cubicBezTo>
                  <a:cubicBezTo>
                    <a:pt x="11694" y="20394"/>
                    <a:pt x="12107" y="19759"/>
                    <a:pt x="12795" y="19441"/>
                  </a:cubicBezTo>
                  <a:cubicBezTo>
                    <a:pt x="13345" y="19441"/>
                    <a:pt x="14171" y="19759"/>
                    <a:pt x="14583" y="19123"/>
                  </a:cubicBezTo>
                  <a:cubicBezTo>
                    <a:pt x="14996" y="18488"/>
                    <a:pt x="15134" y="17535"/>
                    <a:pt x="15546" y="17218"/>
                  </a:cubicBezTo>
                  <a:cubicBezTo>
                    <a:pt x="15959" y="16900"/>
                    <a:pt x="15959" y="16582"/>
                    <a:pt x="15684" y="15947"/>
                  </a:cubicBezTo>
                  <a:cubicBezTo>
                    <a:pt x="15546" y="15629"/>
                    <a:pt x="15546" y="14994"/>
                    <a:pt x="15822" y="14676"/>
                  </a:cubicBezTo>
                  <a:cubicBezTo>
                    <a:pt x="16234" y="13723"/>
                    <a:pt x="16785" y="15629"/>
                    <a:pt x="17335" y="14359"/>
                  </a:cubicBezTo>
                  <a:cubicBezTo>
                    <a:pt x="17473" y="14041"/>
                    <a:pt x="17610" y="13723"/>
                    <a:pt x="17885" y="13723"/>
                  </a:cubicBezTo>
                  <a:cubicBezTo>
                    <a:pt x="18298" y="13406"/>
                    <a:pt x="18436" y="13723"/>
                    <a:pt x="18848" y="13088"/>
                  </a:cubicBezTo>
                  <a:cubicBezTo>
                    <a:pt x="18986" y="12771"/>
                    <a:pt x="18986" y="11818"/>
                    <a:pt x="19124" y="11818"/>
                  </a:cubicBezTo>
                  <a:cubicBezTo>
                    <a:pt x="19399" y="11500"/>
                    <a:pt x="19536" y="11500"/>
                    <a:pt x="19674" y="11500"/>
                  </a:cubicBezTo>
                  <a:cubicBezTo>
                    <a:pt x="20224" y="11182"/>
                    <a:pt x="20637" y="10865"/>
                    <a:pt x="21187" y="11182"/>
                  </a:cubicBezTo>
                  <a:cubicBezTo>
                    <a:pt x="21600" y="11182"/>
                    <a:pt x="20775" y="8959"/>
                    <a:pt x="20637" y="8959"/>
                  </a:cubicBezTo>
                  <a:cubicBezTo>
                    <a:pt x="20499" y="8641"/>
                    <a:pt x="20224" y="8323"/>
                    <a:pt x="19949" y="8641"/>
                  </a:cubicBezTo>
                  <a:cubicBezTo>
                    <a:pt x="19674" y="8641"/>
                    <a:pt x="19674" y="9276"/>
                    <a:pt x="19399" y="8959"/>
                  </a:cubicBezTo>
                  <a:cubicBezTo>
                    <a:pt x="19261" y="8641"/>
                    <a:pt x="18848" y="8323"/>
                    <a:pt x="18711" y="8641"/>
                  </a:cubicBezTo>
                  <a:cubicBezTo>
                    <a:pt x="18573" y="9276"/>
                    <a:pt x="18436" y="8959"/>
                    <a:pt x="18436" y="8323"/>
                  </a:cubicBezTo>
                  <a:cubicBezTo>
                    <a:pt x="18436" y="7688"/>
                    <a:pt x="18848" y="6418"/>
                    <a:pt x="18848" y="5782"/>
                  </a:cubicBezTo>
                  <a:cubicBezTo>
                    <a:pt x="18986" y="5147"/>
                    <a:pt x="19399" y="4194"/>
                    <a:pt x="18848" y="4194"/>
                  </a:cubicBezTo>
                  <a:cubicBezTo>
                    <a:pt x="18436" y="4194"/>
                    <a:pt x="18436" y="4512"/>
                    <a:pt x="18023" y="4194"/>
                  </a:cubicBezTo>
                  <a:cubicBezTo>
                    <a:pt x="17610" y="3876"/>
                    <a:pt x="17473" y="3876"/>
                    <a:pt x="17060" y="4512"/>
                  </a:cubicBezTo>
                  <a:cubicBezTo>
                    <a:pt x="16647" y="5147"/>
                    <a:pt x="16097" y="5465"/>
                    <a:pt x="15684" y="5782"/>
                  </a:cubicBezTo>
                  <a:cubicBezTo>
                    <a:pt x="14996" y="6100"/>
                    <a:pt x="14721" y="5782"/>
                    <a:pt x="14171" y="5782"/>
                  </a:cubicBezTo>
                  <a:cubicBezTo>
                    <a:pt x="13896" y="5465"/>
                    <a:pt x="13758" y="5465"/>
                    <a:pt x="13483" y="5147"/>
                  </a:cubicBezTo>
                  <a:cubicBezTo>
                    <a:pt x="13345" y="5147"/>
                    <a:pt x="13208" y="4512"/>
                    <a:pt x="12932" y="4512"/>
                  </a:cubicBezTo>
                  <a:cubicBezTo>
                    <a:pt x="12382" y="4194"/>
                    <a:pt x="12107" y="3559"/>
                    <a:pt x="11419" y="3241"/>
                  </a:cubicBezTo>
                  <a:cubicBezTo>
                    <a:pt x="11144" y="3241"/>
                    <a:pt x="10869" y="3559"/>
                    <a:pt x="10594" y="3876"/>
                  </a:cubicBezTo>
                  <a:cubicBezTo>
                    <a:pt x="10318" y="4194"/>
                    <a:pt x="10043" y="3876"/>
                    <a:pt x="9768" y="3559"/>
                  </a:cubicBezTo>
                  <a:cubicBezTo>
                    <a:pt x="9493" y="3241"/>
                    <a:pt x="9355" y="3241"/>
                    <a:pt x="9355" y="2288"/>
                  </a:cubicBezTo>
                  <a:cubicBezTo>
                    <a:pt x="9218" y="1653"/>
                    <a:pt x="9218" y="1653"/>
                    <a:pt x="8805" y="1335"/>
                  </a:cubicBezTo>
                  <a:cubicBezTo>
                    <a:pt x="8530" y="1018"/>
                    <a:pt x="8255" y="700"/>
                    <a:pt x="7980" y="700"/>
                  </a:cubicBezTo>
                  <a:cubicBezTo>
                    <a:pt x="7704" y="700"/>
                    <a:pt x="7292" y="-253"/>
                    <a:pt x="7154" y="65"/>
                  </a:cubicBezTo>
                  <a:cubicBezTo>
                    <a:pt x="6879" y="65"/>
                    <a:pt x="6329" y="1335"/>
                    <a:pt x="6191" y="1971"/>
                  </a:cubicBezTo>
                  <a:cubicBezTo>
                    <a:pt x="6191" y="2606"/>
                    <a:pt x="6604" y="3241"/>
                    <a:pt x="6466" y="3876"/>
                  </a:cubicBezTo>
                  <a:cubicBezTo>
                    <a:pt x="6329" y="4512"/>
                    <a:pt x="5916" y="5147"/>
                    <a:pt x="5641" y="4512"/>
                  </a:cubicBezTo>
                  <a:cubicBezTo>
                    <a:pt x="5366" y="4512"/>
                    <a:pt x="5228" y="4194"/>
                    <a:pt x="5090" y="4194"/>
                  </a:cubicBezTo>
                  <a:cubicBezTo>
                    <a:pt x="4953" y="4194"/>
                    <a:pt x="4815" y="4194"/>
                    <a:pt x="4678" y="4194"/>
                  </a:cubicBezTo>
                  <a:cubicBezTo>
                    <a:pt x="4265" y="3876"/>
                    <a:pt x="4265" y="3241"/>
                    <a:pt x="3852" y="2923"/>
                  </a:cubicBezTo>
                  <a:cubicBezTo>
                    <a:pt x="3577" y="2606"/>
                    <a:pt x="3164" y="2288"/>
                    <a:pt x="2889" y="2606"/>
                  </a:cubicBezTo>
                  <a:cubicBezTo>
                    <a:pt x="2476" y="2923"/>
                    <a:pt x="2201" y="3559"/>
                    <a:pt x="1789" y="3876"/>
                  </a:cubicBezTo>
                  <a:cubicBezTo>
                    <a:pt x="1513" y="4194"/>
                    <a:pt x="1238" y="4829"/>
                    <a:pt x="963" y="5147"/>
                  </a:cubicBezTo>
                  <a:cubicBezTo>
                    <a:pt x="550" y="5147"/>
                    <a:pt x="275" y="5782"/>
                    <a:pt x="0" y="578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5" name="Shape 1610">
              <a:extLst>
                <a:ext uri="{FF2B5EF4-FFF2-40B4-BE49-F238E27FC236}">
                  <a16:creationId xmlns:a16="http://schemas.microsoft.com/office/drawing/2014/main" xmlns="" id="{81B23858-8893-43C1-A194-B0C6A7D3DF82}"/>
                </a:ext>
              </a:extLst>
            </p:cNvPr>
            <p:cNvSpPr/>
            <p:nvPr/>
          </p:nvSpPr>
          <p:spPr>
            <a:xfrm>
              <a:off x="5885757" y="1003396"/>
              <a:ext cx="413523" cy="70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20914" y="4840"/>
                  </a:moveTo>
                  <a:cubicBezTo>
                    <a:pt x="20571" y="4640"/>
                    <a:pt x="21257" y="4240"/>
                    <a:pt x="20914" y="3840"/>
                  </a:cubicBezTo>
                  <a:cubicBezTo>
                    <a:pt x="20571" y="3440"/>
                    <a:pt x="20914" y="3440"/>
                    <a:pt x="20914" y="3040"/>
                  </a:cubicBezTo>
                  <a:cubicBezTo>
                    <a:pt x="20914" y="2840"/>
                    <a:pt x="20571" y="2640"/>
                    <a:pt x="20571" y="2440"/>
                  </a:cubicBezTo>
                  <a:cubicBezTo>
                    <a:pt x="20229" y="2240"/>
                    <a:pt x="20571" y="2240"/>
                    <a:pt x="20571" y="2040"/>
                  </a:cubicBezTo>
                  <a:cubicBezTo>
                    <a:pt x="20229" y="1640"/>
                    <a:pt x="20229" y="1440"/>
                    <a:pt x="19543" y="1240"/>
                  </a:cubicBezTo>
                  <a:cubicBezTo>
                    <a:pt x="18857" y="1040"/>
                    <a:pt x="18171" y="1040"/>
                    <a:pt x="17486" y="840"/>
                  </a:cubicBezTo>
                  <a:cubicBezTo>
                    <a:pt x="16800" y="440"/>
                    <a:pt x="16114" y="-160"/>
                    <a:pt x="15086" y="40"/>
                  </a:cubicBezTo>
                  <a:cubicBezTo>
                    <a:pt x="14743" y="40"/>
                    <a:pt x="15086" y="640"/>
                    <a:pt x="15086" y="840"/>
                  </a:cubicBezTo>
                  <a:cubicBezTo>
                    <a:pt x="14743" y="1440"/>
                    <a:pt x="12686" y="1040"/>
                    <a:pt x="11657" y="840"/>
                  </a:cubicBezTo>
                  <a:cubicBezTo>
                    <a:pt x="11657" y="1240"/>
                    <a:pt x="11657" y="1440"/>
                    <a:pt x="11657" y="1840"/>
                  </a:cubicBezTo>
                  <a:cubicBezTo>
                    <a:pt x="11314" y="1840"/>
                    <a:pt x="10629" y="1640"/>
                    <a:pt x="9943" y="1840"/>
                  </a:cubicBezTo>
                  <a:cubicBezTo>
                    <a:pt x="9600" y="1840"/>
                    <a:pt x="9600" y="2040"/>
                    <a:pt x="9257" y="2240"/>
                  </a:cubicBezTo>
                  <a:cubicBezTo>
                    <a:pt x="9257" y="2440"/>
                    <a:pt x="8571" y="2640"/>
                    <a:pt x="8571" y="2840"/>
                  </a:cubicBezTo>
                  <a:cubicBezTo>
                    <a:pt x="8229" y="3040"/>
                    <a:pt x="8914" y="3440"/>
                    <a:pt x="8571" y="3440"/>
                  </a:cubicBezTo>
                  <a:cubicBezTo>
                    <a:pt x="8571" y="3640"/>
                    <a:pt x="8229" y="3640"/>
                    <a:pt x="8229" y="3840"/>
                  </a:cubicBezTo>
                  <a:cubicBezTo>
                    <a:pt x="7543" y="4040"/>
                    <a:pt x="6857" y="4440"/>
                    <a:pt x="6857" y="4840"/>
                  </a:cubicBezTo>
                  <a:cubicBezTo>
                    <a:pt x="6857" y="5240"/>
                    <a:pt x="6171" y="4840"/>
                    <a:pt x="5829" y="5240"/>
                  </a:cubicBezTo>
                  <a:cubicBezTo>
                    <a:pt x="5829" y="5640"/>
                    <a:pt x="5829" y="6040"/>
                    <a:pt x="5486" y="6440"/>
                  </a:cubicBezTo>
                  <a:cubicBezTo>
                    <a:pt x="5486" y="6840"/>
                    <a:pt x="4457" y="7040"/>
                    <a:pt x="4457" y="7440"/>
                  </a:cubicBezTo>
                  <a:cubicBezTo>
                    <a:pt x="4457" y="7640"/>
                    <a:pt x="5486" y="8040"/>
                    <a:pt x="5143" y="8240"/>
                  </a:cubicBezTo>
                  <a:cubicBezTo>
                    <a:pt x="4457" y="8640"/>
                    <a:pt x="3771" y="8440"/>
                    <a:pt x="3086" y="8640"/>
                  </a:cubicBezTo>
                  <a:cubicBezTo>
                    <a:pt x="2057" y="8840"/>
                    <a:pt x="1714" y="9440"/>
                    <a:pt x="1714" y="10040"/>
                  </a:cubicBezTo>
                  <a:cubicBezTo>
                    <a:pt x="2057" y="10440"/>
                    <a:pt x="2057" y="10840"/>
                    <a:pt x="2057" y="11240"/>
                  </a:cubicBezTo>
                  <a:cubicBezTo>
                    <a:pt x="2057" y="11840"/>
                    <a:pt x="1371" y="12040"/>
                    <a:pt x="2743" y="12440"/>
                  </a:cubicBezTo>
                  <a:cubicBezTo>
                    <a:pt x="3429" y="12840"/>
                    <a:pt x="3086" y="13040"/>
                    <a:pt x="2400" y="13240"/>
                  </a:cubicBezTo>
                  <a:cubicBezTo>
                    <a:pt x="2057" y="13440"/>
                    <a:pt x="2743" y="14240"/>
                    <a:pt x="2400" y="14640"/>
                  </a:cubicBezTo>
                  <a:cubicBezTo>
                    <a:pt x="2400" y="15040"/>
                    <a:pt x="1371" y="15040"/>
                    <a:pt x="1371" y="15440"/>
                  </a:cubicBezTo>
                  <a:cubicBezTo>
                    <a:pt x="1371" y="15640"/>
                    <a:pt x="1371" y="16440"/>
                    <a:pt x="1029" y="16440"/>
                  </a:cubicBezTo>
                  <a:cubicBezTo>
                    <a:pt x="1029" y="16440"/>
                    <a:pt x="343" y="16240"/>
                    <a:pt x="0" y="16240"/>
                  </a:cubicBezTo>
                  <a:cubicBezTo>
                    <a:pt x="0" y="17040"/>
                    <a:pt x="1371" y="17240"/>
                    <a:pt x="1371" y="17840"/>
                  </a:cubicBezTo>
                  <a:cubicBezTo>
                    <a:pt x="1029" y="18040"/>
                    <a:pt x="2057" y="19040"/>
                    <a:pt x="2400" y="19240"/>
                  </a:cubicBezTo>
                  <a:cubicBezTo>
                    <a:pt x="3086" y="19640"/>
                    <a:pt x="2743" y="19840"/>
                    <a:pt x="2743" y="20240"/>
                  </a:cubicBezTo>
                  <a:cubicBezTo>
                    <a:pt x="2743" y="20440"/>
                    <a:pt x="3429" y="20840"/>
                    <a:pt x="3429" y="21240"/>
                  </a:cubicBezTo>
                  <a:cubicBezTo>
                    <a:pt x="3086" y="21440"/>
                    <a:pt x="4457" y="21240"/>
                    <a:pt x="4800" y="21440"/>
                  </a:cubicBezTo>
                  <a:cubicBezTo>
                    <a:pt x="5486" y="21440"/>
                    <a:pt x="5143" y="21240"/>
                    <a:pt x="5143" y="20840"/>
                  </a:cubicBezTo>
                  <a:cubicBezTo>
                    <a:pt x="5143" y="19840"/>
                    <a:pt x="7886" y="20640"/>
                    <a:pt x="8229" y="20040"/>
                  </a:cubicBezTo>
                  <a:cubicBezTo>
                    <a:pt x="8571" y="19440"/>
                    <a:pt x="8914" y="18840"/>
                    <a:pt x="9257" y="18240"/>
                  </a:cubicBezTo>
                  <a:cubicBezTo>
                    <a:pt x="9257" y="17840"/>
                    <a:pt x="9257" y="17440"/>
                    <a:pt x="8914" y="17240"/>
                  </a:cubicBezTo>
                  <a:cubicBezTo>
                    <a:pt x="8571" y="16840"/>
                    <a:pt x="8914" y="16840"/>
                    <a:pt x="9600" y="16640"/>
                  </a:cubicBezTo>
                  <a:cubicBezTo>
                    <a:pt x="9943" y="16640"/>
                    <a:pt x="10971" y="16440"/>
                    <a:pt x="10971" y="16240"/>
                  </a:cubicBezTo>
                  <a:cubicBezTo>
                    <a:pt x="10971" y="16240"/>
                    <a:pt x="10971" y="16040"/>
                    <a:pt x="10971" y="16040"/>
                  </a:cubicBezTo>
                  <a:cubicBezTo>
                    <a:pt x="11314" y="16040"/>
                    <a:pt x="12000" y="16040"/>
                    <a:pt x="12000" y="15840"/>
                  </a:cubicBezTo>
                  <a:cubicBezTo>
                    <a:pt x="12000" y="15640"/>
                    <a:pt x="11657" y="15640"/>
                    <a:pt x="11657" y="15440"/>
                  </a:cubicBezTo>
                  <a:cubicBezTo>
                    <a:pt x="12000" y="15440"/>
                    <a:pt x="12343" y="15240"/>
                    <a:pt x="12343" y="15240"/>
                  </a:cubicBezTo>
                  <a:cubicBezTo>
                    <a:pt x="13029" y="14840"/>
                    <a:pt x="12686" y="14640"/>
                    <a:pt x="12000" y="14440"/>
                  </a:cubicBezTo>
                  <a:cubicBezTo>
                    <a:pt x="11314" y="14040"/>
                    <a:pt x="9943" y="13840"/>
                    <a:pt x="9943" y="13040"/>
                  </a:cubicBezTo>
                  <a:cubicBezTo>
                    <a:pt x="9943" y="12640"/>
                    <a:pt x="9943" y="12240"/>
                    <a:pt x="10286" y="11840"/>
                  </a:cubicBezTo>
                  <a:cubicBezTo>
                    <a:pt x="10629" y="11440"/>
                    <a:pt x="10629" y="11440"/>
                    <a:pt x="10286" y="11040"/>
                  </a:cubicBezTo>
                  <a:cubicBezTo>
                    <a:pt x="9943" y="11040"/>
                    <a:pt x="11314" y="10440"/>
                    <a:pt x="11314" y="10440"/>
                  </a:cubicBezTo>
                  <a:cubicBezTo>
                    <a:pt x="12000" y="10040"/>
                    <a:pt x="12343" y="9640"/>
                    <a:pt x="13371" y="9440"/>
                  </a:cubicBezTo>
                  <a:cubicBezTo>
                    <a:pt x="14400" y="9240"/>
                    <a:pt x="16114" y="8640"/>
                    <a:pt x="16800" y="8040"/>
                  </a:cubicBezTo>
                  <a:cubicBezTo>
                    <a:pt x="17486" y="7440"/>
                    <a:pt x="15771" y="7040"/>
                    <a:pt x="17143" y="6840"/>
                  </a:cubicBezTo>
                  <a:cubicBezTo>
                    <a:pt x="17829" y="6640"/>
                    <a:pt x="17486" y="6640"/>
                    <a:pt x="17143" y="6240"/>
                  </a:cubicBezTo>
                  <a:cubicBezTo>
                    <a:pt x="17143" y="6040"/>
                    <a:pt x="18171" y="5840"/>
                    <a:pt x="18514" y="5840"/>
                  </a:cubicBezTo>
                  <a:cubicBezTo>
                    <a:pt x="19200" y="5440"/>
                    <a:pt x="19543" y="5240"/>
                    <a:pt x="19886" y="5640"/>
                  </a:cubicBezTo>
                  <a:cubicBezTo>
                    <a:pt x="20229" y="5640"/>
                    <a:pt x="20571" y="5440"/>
                    <a:pt x="20571" y="5440"/>
                  </a:cubicBezTo>
                  <a:cubicBezTo>
                    <a:pt x="20914" y="5440"/>
                    <a:pt x="21257" y="5440"/>
                    <a:pt x="21600" y="5440"/>
                  </a:cubicBezTo>
                  <a:cubicBezTo>
                    <a:pt x="21600" y="5240"/>
                    <a:pt x="21257" y="5240"/>
                    <a:pt x="20914" y="4840"/>
                  </a:cubicBezTo>
                  <a:cubicBezTo>
                    <a:pt x="20571" y="4640"/>
                    <a:pt x="20914" y="5040"/>
                    <a:pt x="20914" y="484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6" name="Shape 1611">
              <a:extLst>
                <a:ext uri="{FF2B5EF4-FFF2-40B4-BE49-F238E27FC236}">
                  <a16:creationId xmlns:a16="http://schemas.microsoft.com/office/drawing/2014/main" xmlns="" id="{55BB426C-BA8B-4848-B3B2-B58E642285AA}"/>
                </a:ext>
              </a:extLst>
            </p:cNvPr>
            <p:cNvSpPr/>
            <p:nvPr/>
          </p:nvSpPr>
          <p:spPr>
            <a:xfrm>
              <a:off x="6189157" y="944157"/>
              <a:ext cx="350414" cy="549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395" extrusionOk="0">
                  <a:moveTo>
                    <a:pt x="21200" y="15171"/>
                  </a:moveTo>
                  <a:cubicBezTo>
                    <a:pt x="20800" y="14657"/>
                    <a:pt x="19600" y="14400"/>
                    <a:pt x="18800" y="14143"/>
                  </a:cubicBezTo>
                  <a:cubicBezTo>
                    <a:pt x="17600" y="13629"/>
                    <a:pt x="19200" y="13629"/>
                    <a:pt x="19600" y="13114"/>
                  </a:cubicBezTo>
                  <a:cubicBezTo>
                    <a:pt x="19600" y="13114"/>
                    <a:pt x="18000" y="11571"/>
                    <a:pt x="17600" y="11314"/>
                  </a:cubicBezTo>
                  <a:cubicBezTo>
                    <a:pt x="17600" y="11314"/>
                    <a:pt x="18400" y="11057"/>
                    <a:pt x="18400" y="11057"/>
                  </a:cubicBezTo>
                  <a:cubicBezTo>
                    <a:pt x="18400" y="10800"/>
                    <a:pt x="17600" y="10029"/>
                    <a:pt x="17600" y="9771"/>
                  </a:cubicBezTo>
                  <a:cubicBezTo>
                    <a:pt x="17600" y="9514"/>
                    <a:pt x="18000" y="9514"/>
                    <a:pt x="18000" y="9257"/>
                  </a:cubicBezTo>
                  <a:cubicBezTo>
                    <a:pt x="18400" y="9000"/>
                    <a:pt x="17600" y="8486"/>
                    <a:pt x="17600" y="8229"/>
                  </a:cubicBezTo>
                  <a:cubicBezTo>
                    <a:pt x="16800" y="7714"/>
                    <a:pt x="16000" y="7200"/>
                    <a:pt x="16800" y="6686"/>
                  </a:cubicBezTo>
                  <a:cubicBezTo>
                    <a:pt x="17200" y="6429"/>
                    <a:pt x="18000" y="6171"/>
                    <a:pt x="18000" y="5914"/>
                  </a:cubicBezTo>
                  <a:cubicBezTo>
                    <a:pt x="18400" y="5400"/>
                    <a:pt x="17600" y="5143"/>
                    <a:pt x="17600" y="4886"/>
                  </a:cubicBezTo>
                  <a:cubicBezTo>
                    <a:pt x="17200" y="4629"/>
                    <a:pt x="14400" y="3857"/>
                    <a:pt x="15200" y="3343"/>
                  </a:cubicBezTo>
                  <a:cubicBezTo>
                    <a:pt x="15200" y="3343"/>
                    <a:pt x="16000" y="3086"/>
                    <a:pt x="16000" y="3086"/>
                  </a:cubicBezTo>
                  <a:cubicBezTo>
                    <a:pt x="16000" y="3086"/>
                    <a:pt x="14800" y="2571"/>
                    <a:pt x="15600" y="2571"/>
                  </a:cubicBezTo>
                  <a:cubicBezTo>
                    <a:pt x="16800" y="2571"/>
                    <a:pt x="17600" y="1286"/>
                    <a:pt x="16400" y="771"/>
                  </a:cubicBezTo>
                  <a:cubicBezTo>
                    <a:pt x="16000" y="514"/>
                    <a:pt x="15200" y="514"/>
                    <a:pt x="14800" y="257"/>
                  </a:cubicBezTo>
                  <a:cubicBezTo>
                    <a:pt x="14400" y="0"/>
                    <a:pt x="14000" y="0"/>
                    <a:pt x="13600" y="0"/>
                  </a:cubicBezTo>
                  <a:cubicBezTo>
                    <a:pt x="12800" y="257"/>
                    <a:pt x="12400" y="0"/>
                    <a:pt x="11600" y="257"/>
                  </a:cubicBezTo>
                  <a:cubicBezTo>
                    <a:pt x="11200" y="514"/>
                    <a:pt x="10400" y="1029"/>
                    <a:pt x="10000" y="1286"/>
                  </a:cubicBezTo>
                  <a:cubicBezTo>
                    <a:pt x="10000" y="1543"/>
                    <a:pt x="10000" y="2571"/>
                    <a:pt x="9600" y="2571"/>
                  </a:cubicBezTo>
                  <a:cubicBezTo>
                    <a:pt x="9200" y="2829"/>
                    <a:pt x="8800" y="3086"/>
                    <a:pt x="8400" y="3343"/>
                  </a:cubicBezTo>
                  <a:cubicBezTo>
                    <a:pt x="8000" y="3343"/>
                    <a:pt x="7200" y="2829"/>
                    <a:pt x="6800" y="2829"/>
                  </a:cubicBezTo>
                  <a:cubicBezTo>
                    <a:pt x="6400" y="2829"/>
                    <a:pt x="6000" y="3086"/>
                    <a:pt x="5600" y="3086"/>
                  </a:cubicBezTo>
                  <a:cubicBezTo>
                    <a:pt x="4400" y="3343"/>
                    <a:pt x="3600" y="3086"/>
                    <a:pt x="2800" y="2571"/>
                  </a:cubicBezTo>
                  <a:cubicBezTo>
                    <a:pt x="2800" y="2314"/>
                    <a:pt x="2000" y="1800"/>
                    <a:pt x="1600" y="1800"/>
                  </a:cubicBezTo>
                  <a:cubicBezTo>
                    <a:pt x="1200" y="1800"/>
                    <a:pt x="400" y="2314"/>
                    <a:pt x="0" y="2314"/>
                  </a:cubicBezTo>
                  <a:cubicBezTo>
                    <a:pt x="800" y="2829"/>
                    <a:pt x="2000" y="3343"/>
                    <a:pt x="3200" y="3600"/>
                  </a:cubicBezTo>
                  <a:cubicBezTo>
                    <a:pt x="3600" y="3600"/>
                    <a:pt x="4400" y="3857"/>
                    <a:pt x="4800" y="4114"/>
                  </a:cubicBezTo>
                  <a:cubicBezTo>
                    <a:pt x="5200" y="4371"/>
                    <a:pt x="5200" y="4629"/>
                    <a:pt x="5600" y="4886"/>
                  </a:cubicBezTo>
                  <a:cubicBezTo>
                    <a:pt x="5600" y="5143"/>
                    <a:pt x="5200" y="5143"/>
                    <a:pt x="5600" y="5400"/>
                  </a:cubicBezTo>
                  <a:cubicBezTo>
                    <a:pt x="5600" y="5657"/>
                    <a:pt x="6400" y="5914"/>
                    <a:pt x="6000" y="6171"/>
                  </a:cubicBezTo>
                  <a:cubicBezTo>
                    <a:pt x="6000" y="6429"/>
                    <a:pt x="5600" y="6686"/>
                    <a:pt x="6000" y="6943"/>
                  </a:cubicBezTo>
                  <a:cubicBezTo>
                    <a:pt x="6000" y="6943"/>
                    <a:pt x="6400" y="7457"/>
                    <a:pt x="6400" y="7457"/>
                  </a:cubicBezTo>
                  <a:cubicBezTo>
                    <a:pt x="6000" y="7714"/>
                    <a:pt x="6000" y="8229"/>
                    <a:pt x="6000" y="8486"/>
                  </a:cubicBezTo>
                  <a:cubicBezTo>
                    <a:pt x="6000" y="8486"/>
                    <a:pt x="6800" y="9257"/>
                    <a:pt x="6800" y="9257"/>
                  </a:cubicBezTo>
                  <a:cubicBezTo>
                    <a:pt x="7200" y="9514"/>
                    <a:pt x="8000" y="9771"/>
                    <a:pt x="8400" y="9771"/>
                  </a:cubicBezTo>
                  <a:cubicBezTo>
                    <a:pt x="8800" y="10029"/>
                    <a:pt x="8800" y="10286"/>
                    <a:pt x="8800" y="10543"/>
                  </a:cubicBezTo>
                  <a:cubicBezTo>
                    <a:pt x="8800" y="10800"/>
                    <a:pt x="9200" y="11057"/>
                    <a:pt x="9200" y="11314"/>
                  </a:cubicBezTo>
                  <a:cubicBezTo>
                    <a:pt x="9200" y="11571"/>
                    <a:pt x="8400" y="11314"/>
                    <a:pt x="8000" y="11314"/>
                  </a:cubicBezTo>
                  <a:cubicBezTo>
                    <a:pt x="7600" y="11314"/>
                    <a:pt x="6400" y="12343"/>
                    <a:pt x="6400" y="12600"/>
                  </a:cubicBezTo>
                  <a:cubicBezTo>
                    <a:pt x="6000" y="12857"/>
                    <a:pt x="5600" y="12857"/>
                    <a:pt x="5200" y="13114"/>
                  </a:cubicBezTo>
                  <a:cubicBezTo>
                    <a:pt x="4800" y="13371"/>
                    <a:pt x="4400" y="13629"/>
                    <a:pt x="4000" y="13886"/>
                  </a:cubicBezTo>
                  <a:cubicBezTo>
                    <a:pt x="3600" y="13886"/>
                    <a:pt x="1600" y="14914"/>
                    <a:pt x="1600" y="14657"/>
                  </a:cubicBezTo>
                  <a:cubicBezTo>
                    <a:pt x="1600" y="15171"/>
                    <a:pt x="800" y="15429"/>
                    <a:pt x="800" y="15943"/>
                  </a:cubicBezTo>
                  <a:cubicBezTo>
                    <a:pt x="1200" y="16457"/>
                    <a:pt x="800" y="17229"/>
                    <a:pt x="1600" y="17229"/>
                  </a:cubicBezTo>
                  <a:cubicBezTo>
                    <a:pt x="2000" y="17229"/>
                    <a:pt x="1600" y="18514"/>
                    <a:pt x="1600" y="18771"/>
                  </a:cubicBezTo>
                  <a:cubicBezTo>
                    <a:pt x="1600" y="19286"/>
                    <a:pt x="800" y="19800"/>
                    <a:pt x="1600" y="20057"/>
                  </a:cubicBezTo>
                  <a:cubicBezTo>
                    <a:pt x="1600" y="20057"/>
                    <a:pt x="3200" y="20314"/>
                    <a:pt x="2800" y="20571"/>
                  </a:cubicBezTo>
                  <a:cubicBezTo>
                    <a:pt x="2800" y="20571"/>
                    <a:pt x="2000" y="20829"/>
                    <a:pt x="2000" y="20829"/>
                  </a:cubicBezTo>
                  <a:cubicBezTo>
                    <a:pt x="2800" y="20829"/>
                    <a:pt x="2800" y="20314"/>
                    <a:pt x="3200" y="20314"/>
                  </a:cubicBezTo>
                  <a:cubicBezTo>
                    <a:pt x="4000" y="20057"/>
                    <a:pt x="3200" y="21343"/>
                    <a:pt x="3200" y="21343"/>
                  </a:cubicBezTo>
                  <a:cubicBezTo>
                    <a:pt x="3200" y="21343"/>
                    <a:pt x="4400" y="20571"/>
                    <a:pt x="4400" y="20571"/>
                  </a:cubicBezTo>
                  <a:cubicBezTo>
                    <a:pt x="4800" y="20314"/>
                    <a:pt x="4400" y="21343"/>
                    <a:pt x="4400" y="21343"/>
                  </a:cubicBezTo>
                  <a:cubicBezTo>
                    <a:pt x="5600" y="21600"/>
                    <a:pt x="8000" y="20829"/>
                    <a:pt x="9200" y="20571"/>
                  </a:cubicBezTo>
                  <a:cubicBezTo>
                    <a:pt x="10800" y="20314"/>
                    <a:pt x="12400" y="20314"/>
                    <a:pt x="14400" y="20057"/>
                  </a:cubicBezTo>
                  <a:cubicBezTo>
                    <a:pt x="15600" y="19029"/>
                    <a:pt x="17200" y="18257"/>
                    <a:pt x="18400" y="17486"/>
                  </a:cubicBezTo>
                  <a:cubicBezTo>
                    <a:pt x="19200" y="16971"/>
                    <a:pt x="21600" y="15943"/>
                    <a:pt x="21200" y="15171"/>
                  </a:cubicBezTo>
                  <a:cubicBezTo>
                    <a:pt x="20800" y="14657"/>
                    <a:pt x="21600" y="15943"/>
                    <a:pt x="21200" y="151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7" name="Shape 1612">
              <a:extLst>
                <a:ext uri="{FF2B5EF4-FFF2-40B4-BE49-F238E27FC236}">
                  <a16:creationId xmlns:a16="http://schemas.microsoft.com/office/drawing/2014/main" xmlns="" id="{9A58B3DF-A762-491A-AA0D-98FF955FFC95}"/>
                </a:ext>
              </a:extLst>
            </p:cNvPr>
            <p:cNvSpPr/>
            <p:nvPr/>
          </p:nvSpPr>
          <p:spPr>
            <a:xfrm>
              <a:off x="5684902" y="882828"/>
              <a:ext cx="833862" cy="70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82" extrusionOk="0">
                  <a:moveTo>
                    <a:pt x="5643" y="20271"/>
                  </a:moveTo>
                  <a:cubicBezTo>
                    <a:pt x="5643" y="20271"/>
                    <a:pt x="5812" y="19665"/>
                    <a:pt x="5812" y="19463"/>
                  </a:cubicBezTo>
                  <a:cubicBezTo>
                    <a:pt x="5812" y="19060"/>
                    <a:pt x="5981" y="18858"/>
                    <a:pt x="6318" y="18656"/>
                  </a:cubicBezTo>
                  <a:cubicBezTo>
                    <a:pt x="6656" y="18252"/>
                    <a:pt x="6318" y="17646"/>
                    <a:pt x="6318" y="17445"/>
                  </a:cubicBezTo>
                  <a:cubicBezTo>
                    <a:pt x="6318" y="16839"/>
                    <a:pt x="6993" y="16839"/>
                    <a:pt x="6487" y="16435"/>
                  </a:cubicBezTo>
                  <a:cubicBezTo>
                    <a:pt x="6150" y="16032"/>
                    <a:pt x="5981" y="16032"/>
                    <a:pt x="6150" y="15426"/>
                  </a:cubicBezTo>
                  <a:cubicBezTo>
                    <a:pt x="6318" y="15022"/>
                    <a:pt x="6150" y="14618"/>
                    <a:pt x="6150" y="14215"/>
                  </a:cubicBezTo>
                  <a:cubicBezTo>
                    <a:pt x="5981" y="13609"/>
                    <a:pt x="5812" y="13003"/>
                    <a:pt x="6318" y="12600"/>
                  </a:cubicBezTo>
                  <a:cubicBezTo>
                    <a:pt x="6487" y="12398"/>
                    <a:pt x="6825" y="12398"/>
                    <a:pt x="6993" y="12196"/>
                  </a:cubicBezTo>
                  <a:cubicBezTo>
                    <a:pt x="7162" y="12196"/>
                    <a:pt x="7331" y="12398"/>
                    <a:pt x="7500" y="12196"/>
                  </a:cubicBezTo>
                  <a:cubicBezTo>
                    <a:pt x="7668" y="11792"/>
                    <a:pt x="7500" y="11590"/>
                    <a:pt x="7331" y="11389"/>
                  </a:cubicBezTo>
                  <a:cubicBezTo>
                    <a:pt x="7331" y="10985"/>
                    <a:pt x="7668" y="10783"/>
                    <a:pt x="7837" y="10379"/>
                  </a:cubicBezTo>
                  <a:cubicBezTo>
                    <a:pt x="7837" y="10177"/>
                    <a:pt x="8006" y="9572"/>
                    <a:pt x="8006" y="9168"/>
                  </a:cubicBezTo>
                  <a:cubicBezTo>
                    <a:pt x="8006" y="8764"/>
                    <a:pt x="8681" y="8764"/>
                    <a:pt x="8512" y="8562"/>
                  </a:cubicBezTo>
                  <a:cubicBezTo>
                    <a:pt x="8512" y="8159"/>
                    <a:pt x="8850" y="7957"/>
                    <a:pt x="9018" y="7553"/>
                  </a:cubicBezTo>
                  <a:cubicBezTo>
                    <a:pt x="9356" y="7149"/>
                    <a:pt x="9356" y="7351"/>
                    <a:pt x="9356" y="6746"/>
                  </a:cubicBezTo>
                  <a:cubicBezTo>
                    <a:pt x="9187" y="6544"/>
                    <a:pt x="9862" y="5534"/>
                    <a:pt x="10031" y="5534"/>
                  </a:cubicBezTo>
                  <a:cubicBezTo>
                    <a:pt x="10200" y="5332"/>
                    <a:pt x="10706" y="5534"/>
                    <a:pt x="10875" y="5534"/>
                  </a:cubicBezTo>
                  <a:cubicBezTo>
                    <a:pt x="10875" y="5131"/>
                    <a:pt x="10875" y="4929"/>
                    <a:pt x="10875" y="4525"/>
                  </a:cubicBezTo>
                  <a:cubicBezTo>
                    <a:pt x="11381" y="4727"/>
                    <a:pt x="11718" y="4727"/>
                    <a:pt x="12056" y="4929"/>
                  </a:cubicBezTo>
                  <a:cubicBezTo>
                    <a:pt x="12731" y="4929"/>
                    <a:pt x="12393" y="4121"/>
                    <a:pt x="12562" y="3718"/>
                  </a:cubicBezTo>
                  <a:cubicBezTo>
                    <a:pt x="12562" y="3718"/>
                    <a:pt x="12900" y="3718"/>
                    <a:pt x="13069" y="3718"/>
                  </a:cubicBezTo>
                  <a:cubicBezTo>
                    <a:pt x="13237" y="3516"/>
                    <a:pt x="13575" y="3112"/>
                    <a:pt x="13743" y="3516"/>
                  </a:cubicBezTo>
                  <a:cubicBezTo>
                    <a:pt x="14081" y="3718"/>
                    <a:pt x="14081" y="4121"/>
                    <a:pt x="14418" y="4323"/>
                  </a:cubicBezTo>
                  <a:cubicBezTo>
                    <a:pt x="14587" y="4323"/>
                    <a:pt x="14925" y="4323"/>
                    <a:pt x="15093" y="4323"/>
                  </a:cubicBezTo>
                  <a:cubicBezTo>
                    <a:pt x="15262" y="4323"/>
                    <a:pt x="15431" y="4121"/>
                    <a:pt x="15768" y="4121"/>
                  </a:cubicBezTo>
                  <a:cubicBezTo>
                    <a:pt x="15937" y="4121"/>
                    <a:pt x="16106" y="4525"/>
                    <a:pt x="16443" y="4525"/>
                  </a:cubicBezTo>
                  <a:cubicBezTo>
                    <a:pt x="16443" y="4323"/>
                    <a:pt x="17118" y="3919"/>
                    <a:pt x="17118" y="3919"/>
                  </a:cubicBezTo>
                  <a:cubicBezTo>
                    <a:pt x="17118" y="3314"/>
                    <a:pt x="17118" y="3112"/>
                    <a:pt x="17287" y="2708"/>
                  </a:cubicBezTo>
                  <a:cubicBezTo>
                    <a:pt x="17456" y="2506"/>
                    <a:pt x="17793" y="2103"/>
                    <a:pt x="17962" y="2103"/>
                  </a:cubicBezTo>
                  <a:cubicBezTo>
                    <a:pt x="18131" y="2103"/>
                    <a:pt x="18300" y="2103"/>
                    <a:pt x="18468" y="2103"/>
                  </a:cubicBezTo>
                  <a:cubicBezTo>
                    <a:pt x="18637" y="2103"/>
                    <a:pt x="18637" y="1901"/>
                    <a:pt x="18806" y="1901"/>
                  </a:cubicBezTo>
                  <a:cubicBezTo>
                    <a:pt x="18975" y="1901"/>
                    <a:pt x="19312" y="2304"/>
                    <a:pt x="19481" y="2304"/>
                  </a:cubicBezTo>
                  <a:cubicBezTo>
                    <a:pt x="19818" y="2506"/>
                    <a:pt x="19987" y="2708"/>
                    <a:pt x="19987" y="3314"/>
                  </a:cubicBezTo>
                  <a:cubicBezTo>
                    <a:pt x="20325" y="3314"/>
                    <a:pt x="21169" y="2708"/>
                    <a:pt x="20831" y="2304"/>
                  </a:cubicBezTo>
                  <a:cubicBezTo>
                    <a:pt x="21169" y="2506"/>
                    <a:pt x="20325" y="2506"/>
                    <a:pt x="20156" y="2506"/>
                  </a:cubicBezTo>
                  <a:cubicBezTo>
                    <a:pt x="21000" y="2304"/>
                    <a:pt x="19818" y="1699"/>
                    <a:pt x="19650" y="1901"/>
                  </a:cubicBezTo>
                  <a:cubicBezTo>
                    <a:pt x="19818" y="1699"/>
                    <a:pt x="19987" y="1901"/>
                    <a:pt x="19987" y="1901"/>
                  </a:cubicBezTo>
                  <a:cubicBezTo>
                    <a:pt x="20325" y="1901"/>
                    <a:pt x="20662" y="1901"/>
                    <a:pt x="20831" y="1699"/>
                  </a:cubicBezTo>
                  <a:cubicBezTo>
                    <a:pt x="21000" y="1699"/>
                    <a:pt x="21506" y="1295"/>
                    <a:pt x="21337" y="1093"/>
                  </a:cubicBezTo>
                  <a:cubicBezTo>
                    <a:pt x="21000" y="891"/>
                    <a:pt x="20494" y="689"/>
                    <a:pt x="19987" y="488"/>
                  </a:cubicBezTo>
                  <a:cubicBezTo>
                    <a:pt x="19818" y="286"/>
                    <a:pt x="19650" y="689"/>
                    <a:pt x="19481" y="891"/>
                  </a:cubicBezTo>
                  <a:cubicBezTo>
                    <a:pt x="19481" y="891"/>
                    <a:pt x="19143" y="1497"/>
                    <a:pt x="19143" y="1295"/>
                  </a:cubicBezTo>
                  <a:cubicBezTo>
                    <a:pt x="19143" y="1295"/>
                    <a:pt x="19143" y="1093"/>
                    <a:pt x="19143" y="891"/>
                  </a:cubicBezTo>
                  <a:cubicBezTo>
                    <a:pt x="19143" y="891"/>
                    <a:pt x="18806" y="891"/>
                    <a:pt x="18806" y="891"/>
                  </a:cubicBezTo>
                  <a:cubicBezTo>
                    <a:pt x="18975" y="689"/>
                    <a:pt x="19312" y="891"/>
                    <a:pt x="19312" y="689"/>
                  </a:cubicBezTo>
                  <a:cubicBezTo>
                    <a:pt x="19312" y="689"/>
                    <a:pt x="18806" y="689"/>
                    <a:pt x="18806" y="689"/>
                  </a:cubicBezTo>
                  <a:cubicBezTo>
                    <a:pt x="18806" y="488"/>
                    <a:pt x="19481" y="488"/>
                    <a:pt x="19481" y="286"/>
                  </a:cubicBezTo>
                  <a:cubicBezTo>
                    <a:pt x="19312" y="84"/>
                    <a:pt x="18300" y="-118"/>
                    <a:pt x="18468" y="286"/>
                  </a:cubicBezTo>
                  <a:cubicBezTo>
                    <a:pt x="18637" y="488"/>
                    <a:pt x="18637" y="488"/>
                    <a:pt x="18468" y="689"/>
                  </a:cubicBezTo>
                  <a:cubicBezTo>
                    <a:pt x="18300" y="891"/>
                    <a:pt x="17962" y="1295"/>
                    <a:pt x="17793" y="1295"/>
                  </a:cubicBezTo>
                  <a:cubicBezTo>
                    <a:pt x="17625" y="1295"/>
                    <a:pt x="17793" y="488"/>
                    <a:pt x="17793" y="488"/>
                  </a:cubicBezTo>
                  <a:cubicBezTo>
                    <a:pt x="17793" y="286"/>
                    <a:pt x="16950" y="1699"/>
                    <a:pt x="16781" y="1699"/>
                  </a:cubicBezTo>
                  <a:cubicBezTo>
                    <a:pt x="16275" y="1699"/>
                    <a:pt x="16781" y="891"/>
                    <a:pt x="16950" y="689"/>
                  </a:cubicBezTo>
                  <a:cubicBezTo>
                    <a:pt x="17118" y="689"/>
                    <a:pt x="17287" y="286"/>
                    <a:pt x="17287" y="286"/>
                  </a:cubicBezTo>
                  <a:cubicBezTo>
                    <a:pt x="17118" y="84"/>
                    <a:pt x="16781" y="-118"/>
                    <a:pt x="16781" y="84"/>
                  </a:cubicBezTo>
                  <a:cubicBezTo>
                    <a:pt x="16781" y="84"/>
                    <a:pt x="16950" y="286"/>
                    <a:pt x="16950" y="286"/>
                  </a:cubicBezTo>
                  <a:cubicBezTo>
                    <a:pt x="16950" y="286"/>
                    <a:pt x="16612" y="286"/>
                    <a:pt x="16443" y="286"/>
                  </a:cubicBezTo>
                  <a:cubicBezTo>
                    <a:pt x="16275" y="488"/>
                    <a:pt x="16443" y="286"/>
                    <a:pt x="16275" y="84"/>
                  </a:cubicBezTo>
                  <a:cubicBezTo>
                    <a:pt x="16275" y="84"/>
                    <a:pt x="15937" y="488"/>
                    <a:pt x="15937" y="488"/>
                  </a:cubicBezTo>
                  <a:cubicBezTo>
                    <a:pt x="15937" y="689"/>
                    <a:pt x="16275" y="891"/>
                    <a:pt x="16106" y="891"/>
                  </a:cubicBezTo>
                  <a:cubicBezTo>
                    <a:pt x="15937" y="891"/>
                    <a:pt x="15937" y="891"/>
                    <a:pt x="15937" y="891"/>
                  </a:cubicBezTo>
                  <a:cubicBezTo>
                    <a:pt x="15768" y="891"/>
                    <a:pt x="15768" y="1093"/>
                    <a:pt x="15768" y="1295"/>
                  </a:cubicBezTo>
                  <a:cubicBezTo>
                    <a:pt x="15937" y="891"/>
                    <a:pt x="15262" y="1093"/>
                    <a:pt x="15262" y="1093"/>
                  </a:cubicBezTo>
                  <a:cubicBezTo>
                    <a:pt x="15262" y="1093"/>
                    <a:pt x="15600" y="891"/>
                    <a:pt x="15600" y="689"/>
                  </a:cubicBezTo>
                  <a:cubicBezTo>
                    <a:pt x="15600" y="891"/>
                    <a:pt x="14925" y="1093"/>
                    <a:pt x="14756" y="1093"/>
                  </a:cubicBezTo>
                  <a:cubicBezTo>
                    <a:pt x="14587" y="1093"/>
                    <a:pt x="15262" y="1699"/>
                    <a:pt x="15262" y="1699"/>
                  </a:cubicBezTo>
                  <a:cubicBezTo>
                    <a:pt x="15262" y="1699"/>
                    <a:pt x="15093" y="2103"/>
                    <a:pt x="15093" y="2103"/>
                  </a:cubicBezTo>
                  <a:cubicBezTo>
                    <a:pt x="15093" y="2103"/>
                    <a:pt x="14587" y="1497"/>
                    <a:pt x="14587" y="1497"/>
                  </a:cubicBezTo>
                  <a:cubicBezTo>
                    <a:pt x="14587" y="1497"/>
                    <a:pt x="14250" y="2103"/>
                    <a:pt x="14250" y="1497"/>
                  </a:cubicBezTo>
                  <a:cubicBezTo>
                    <a:pt x="14081" y="1295"/>
                    <a:pt x="13575" y="1699"/>
                    <a:pt x="13406" y="1497"/>
                  </a:cubicBezTo>
                  <a:cubicBezTo>
                    <a:pt x="13575" y="1699"/>
                    <a:pt x="14081" y="1699"/>
                    <a:pt x="14081" y="1901"/>
                  </a:cubicBezTo>
                  <a:cubicBezTo>
                    <a:pt x="14081" y="1901"/>
                    <a:pt x="13912" y="1901"/>
                    <a:pt x="13912" y="2103"/>
                  </a:cubicBezTo>
                  <a:cubicBezTo>
                    <a:pt x="13912" y="2304"/>
                    <a:pt x="14081" y="2304"/>
                    <a:pt x="14081" y="2506"/>
                  </a:cubicBezTo>
                  <a:cubicBezTo>
                    <a:pt x="14081" y="2506"/>
                    <a:pt x="13575" y="2304"/>
                    <a:pt x="13575" y="2103"/>
                  </a:cubicBezTo>
                  <a:cubicBezTo>
                    <a:pt x="13406" y="2103"/>
                    <a:pt x="13406" y="2304"/>
                    <a:pt x="13406" y="2506"/>
                  </a:cubicBezTo>
                  <a:cubicBezTo>
                    <a:pt x="13237" y="2506"/>
                    <a:pt x="13237" y="2304"/>
                    <a:pt x="13237" y="2103"/>
                  </a:cubicBezTo>
                  <a:cubicBezTo>
                    <a:pt x="13237" y="2103"/>
                    <a:pt x="12900" y="2506"/>
                    <a:pt x="12900" y="2506"/>
                  </a:cubicBezTo>
                  <a:cubicBezTo>
                    <a:pt x="12731" y="2708"/>
                    <a:pt x="13069" y="2708"/>
                    <a:pt x="13069" y="2910"/>
                  </a:cubicBezTo>
                  <a:cubicBezTo>
                    <a:pt x="13069" y="2910"/>
                    <a:pt x="12731" y="2910"/>
                    <a:pt x="12731" y="2910"/>
                  </a:cubicBezTo>
                  <a:cubicBezTo>
                    <a:pt x="12562" y="2708"/>
                    <a:pt x="12731" y="2506"/>
                    <a:pt x="12731" y="2304"/>
                  </a:cubicBezTo>
                  <a:cubicBezTo>
                    <a:pt x="12731" y="2304"/>
                    <a:pt x="12225" y="2708"/>
                    <a:pt x="12225" y="2708"/>
                  </a:cubicBezTo>
                  <a:cubicBezTo>
                    <a:pt x="12225" y="2708"/>
                    <a:pt x="12225" y="2708"/>
                    <a:pt x="12393" y="2708"/>
                  </a:cubicBezTo>
                  <a:cubicBezTo>
                    <a:pt x="12225" y="2708"/>
                    <a:pt x="12056" y="3112"/>
                    <a:pt x="12056" y="3112"/>
                  </a:cubicBezTo>
                  <a:cubicBezTo>
                    <a:pt x="11887" y="2910"/>
                    <a:pt x="12225" y="2708"/>
                    <a:pt x="12056" y="2708"/>
                  </a:cubicBezTo>
                  <a:cubicBezTo>
                    <a:pt x="11887" y="2506"/>
                    <a:pt x="11718" y="2506"/>
                    <a:pt x="11718" y="2304"/>
                  </a:cubicBezTo>
                  <a:cubicBezTo>
                    <a:pt x="11718" y="2304"/>
                    <a:pt x="12056" y="2304"/>
                    <a:pt x="12056" y="2304"/>
                  </a:cubicBezTo>
                  <a:cubicBezTo>
                    <a:pt x="12056" y="2103"/>
                    <a:pt x="11550" y="1901"/>
                    <a:pt x="11381" y="1901"/>
                  </a:cubicBezTo>
                  <a:cubicBezTo>
                    <a:pt x="11381" y="2103"/>
                    <a:pt x="11550" y="2506"/>
                    <a:pt x="11550" y="2506"/>
                  </a:cubicBezTo>
                  <a:cubicBezTo>
                    <a:pt x="11550" y="2506"/>
                    <a:pt x="10875" y="2708"/>
                    <a:pt x="11044" y="2708"/>
                  </a:cubicBezTo>
                  <a:cubicBezTo>
                    <a:pt x="11044" y="2708"/>
                    <a:pt x="11381" y="2708"/>
                    <a:pt x="11381" y="2708"/>
                  </a:cubicBezTo>
                  <a:cubicBezTo>
                    <a:pt x="11381" y="2708"/>
                    <a:pt x="11212" y="2708"/>
                    <a:pt x="11212" y="2708"/>
                  </a:cubicBezTo>
                  <a:cubicBezTo>
                    <a:pt x="11381" y="3112"/>
                    <a:pt x="11718" y="2708"/>
                    <a:pt x="11550" y="2708"/>
                  </a:cubicBezTo>
                  <a:cubicBezTo>
                    <a:pt x="11718" y="2910"/>
                    <a:pt x="11550" y="3112"/>
                    <a:pt x="11550" y="3112"/>
                  </a:cubicBezTo>
                  <a:cubicBezTo>
                    <a:pt x="11550" y="3314"/>
                    <a:pt x="11212" y="2910"/>
                    <a:pt x="11212" y="2910"/>
                  </a:cubicBezTo>
                  <a:cubicBezTo>
                    <a:pt x="11044" y="2910"/>
                    <a:pt x="11044" y="2708"/>
                    <a:pt x="10875" y="2708"/>
                  </a:cubicBezTo>
                  <a:cubicBezTo>
                    <a:pt x="10875" y="2708"/>
                    <a:pt x="10706" y="3112"/>
                    <a:pt x="10537" y="2910"/>
                  </a:cubicBezTo>
                  <a:cubicBezTo>
                    <a:pt x="10537" y="2708"/>
                    <a:pt x="10031" y="3112"/>
                    <a:pt x="10031" y="3112"/>
                  </a:cubicBezTo>
                  <a:cubicBezTo>
                    <a:pt x="10031" y="3112"/>
                    <a:pt x="10031" y="3718"/>
                    <a:pt x="10031" y="3718"/>
                  </a:cubicBezTo>
                  <a:cubicBezTo>
                    <a:pt x="10031" y="3919"/>
                    <a:pt x="10200" y="3314"/>
                    <a:pt x="10368" y="3516"/>
                  </a:cubicBezTo>
                  <a:cubicBezTo>
                    <a:pt x="10368" y="3516"/>
                    <a:pt x="10706" y="3718"/>
                    <a:pt x="10706" y="3516"/>
                  </a:cubicBezTo>
                  <a:cubicBezTo>
                    <a:pt x="10706" y="3718"/>
                    <a:pt x="10537" y="3718"/>
                    <a:pt x="10537" y="3919"/>
                  </a:cubicBezTo>
                  <a:cubicBezTo>
                    <a:pt x="10368" y="3919"/>
                    <a:pt x="10537" y="4323"/>
                    <a:pt x="10368" y="4323"/>
                  </a:cubicBezTo>
                  <a:cubicBezTo>
                    <a:pt x="10368" y="4525"/>
                    <a:pt x="10200" y="4121"/>
                    <a:pt x="10200" y="4121"/>
                  </a:cubicBezTo>
                  <a:cubicBezTo>
                    <a:pt x="10031" y="4121"/>
                    <a:pt x="10031" y="4525"/>
                    <a:pt x="9862" y="4525"/>
                  </a:cubicBezTo>
                  <a:cubicBezTo>
                    <a:pt x="9862" y="4525"/>
                    <a:pt x="9862" y="4121"/>
                    <a:pt x="9862" y="4121"/>
                  </a:cubicBezTo>
                  <a:cubicBezTo>
                    <a:pt x="9693" y="4121"/>
                    <a:pt x="9693" y="4323"/>
                    <a:pt x="9525" y="4323"/>
                  </a:cubicBezTo>
                  <a:cubicBezTo>
                    <a:pt x="9525" y="4323"/>
                    <a:pt x="9525" y="3919"/>
                    <a:pt x="9525" y="3919"/>
                  </a:cubicBezTo>
                  <a:cubicBezTo>
                    <a:pt x="9525" y="3718"/>
                    <a:pt x="9356" y="4323"/>
                    <a:pt x="9187" y="4323"/>
                  </a:cubicBezTo>
                  <a:cubicBezTo>
                    <a:pt x="8850" y="4525"/>
                    <a:pt x="9356" y="3314"/>
                    <a:pt x="9356" y="3314"/>
                  </a:cubicBezTo>
                  <a:cubicBezTo>
                    <a:pt x="9187" y="3314"/>
                    <a:pt x="8850" y="3516"/>
                    <a:pt x="8850" y="3516"/>
                  </a:cubicBezTo>
                  <a:cubicBezTo>
                    <a:pt x="8681" y="3718"/>
                    <a:pt x="9018" y="3919"/>
                    <a:pt x="9018" y="3919"/>
                  </a:cubicBezTo>
                  <a:cubicBezTo>
                    <a:pt x="8850" y="3919"/>
                    <a:pt x="8850" y="3919"/>
                    <a:pt x="8681" y="3919"/>
                  </a:cubicBezTo>
                  <a:cubicBezTo>
                    <a:pt x="8681" y="3919"/>
                    <a:pt x="8681" y="4121"/>
                    <a:pt x="8512" y="4323"/>
                  </a:cubicBezTo>
                  <a:cubicBezTo>
                    <a:pt x="8681" y="4121"/>
                    <a:pt x="7837" y="4121"/>
                    <a:pt x="8175" y="4323"/>
                  </a:cubicBezTo>
                  <a:cubicBezTo>
                    <a:pt x="8175" y="4525"/>
                    <a:pt x="8512" y="4323"/>
                    <a:pt x="8512" y="4323"/>
                  </a:cubicBezTo>
                  <a:cubicBezTo>
                    <a:pt x="8512" y="4323"/>
                    <a:pt x="8343" y="4525"/>
                    <a:pt x="8512" y="4525"/>
                  </a:cubicBezTo>
                  <a:cubicBezTo>
                    <a:pt x="8512" y="4525"/>
                    <a:pt x="8681" y="4525"/>
                    <a:pt x="8681" y="4323"/>
                  </a:cubicBezTo>
                  <a:cubicBezTo>
                    <a:pt x="8681" y="4323"/>
                    <a:pt x="8681" y="4727"/>
                    <a:pt x="8512" y="4727"/>
                  </a:cubicBezTo>
                  <a:cubicBezTo>
                    <a:pt x="8343" y="4727"/>
                    <a:pt x="8343" y="4525"/>
                    <a:pt x="8175" y="4525"/>
                  </a:cubicBezTo>
                  <a:cubicBezTo>
                    <a:pt x="8006" y="4727"/>
                    <a:pt x="8006" y="5131"/>
                    <a:pt x="7837" y="5131"/>
                  </a:cubicBezTo>
                  <a:cubicBezTo>
                    <a:pt x="7837" y="5131"/>
                    <a:pt x="7331" y="5131"/>
                    <a:pt x="7331" y="5131"/>
                  </a:cubicBezTo>
                  <a:cubicBezTo>
                    <a:pt x="7331" y="5736"/>
                    <a:pt x="8512" y="4929"/>
                    <a:pt x="8512" y="4929"/>
                  </a:cubicBezTo>
                  <a:cubicBezTo>
                    <a:pt x="8681" y="4929"/>
                    <a:pt x="8850" y="4727"/>
                    <a:pt x="9018" y="4929"/>
                  </a:cubicBezTo>
                  <a:cubicBezTo>
                    <a:pt x="9356" y="4929"/>
                    <a:pt x="9187" y="4525"/>
                    <a:pt x="9018" y="4525"/>
                  </a:cubicBezTo>
                  <a:cubicBezTo>
                    <a:pt x="9187" y="4525"/>
                    <a:pt x="9187" y="4525"/>
                    <a:pt x="9187" y="4525"/>
                  </a:cubicBezTo>
                  <a:cubicBezTo>
                    <a:pt x="9356" y="4929"/>
                    <a:pt x="9525" y="4525"/>
                    <a:pt x="9693" y="4525"/>
                  </a:cubicBezTo>
                  <a:cubicBezTo>
                    <a:pt x="9525" y="4525"/>
                    <a:pt x="9525" y="4929"/>
                    <a:pt x="9356" y="4929"/>
                  </a:cubicBezTo>
                  <a:cubicBezTo>
                    <a:pt x="9525" y="4929"/>
                    <a:pt x="9693" y="4929"/>
                    <a:pt x="9693" y="4929"/>
                  </a:cubicBezTo>
                  <a:cubicBezTo>
                    <a:pt x="9693" y="4929"/>
                    <a:pt x="9356" y="5131"/>
                    <a:pt x="9356" y="5332"/>
                  </a:cubicBezTo>
                  <a:cubicBezTo>
                    <a:pt x="9356" y="5332"/>
                    <a:pt x="10200" y="4929"/>
                    <a:pt x="10200" y="5131"/>
                  </a:cubicBezTo>
                  <a:cubicBezTo>
                    <a:pt x="10031" y="5332"/>
                    <a:pt x="9525" y="5131"/>
                    <a:pt x="9525" y="5534"/>
                  </a:cubicBezTo>
                  <a:cubicBezTo>
                    <a:pt x="9356" y="6140"/>
                    <a:pt x="9018" y="5332"/>
                    <a:pt x="9018" y="5332"/>
                  </a:cubicBezTo>
                  <a:cubicBezTo>
                    <a:pt x="9018" y="5131"/>
                    <a:pt x="9018" y="5736"/>
                    <a:pt x="9018" y="5736"/>
                  </a:cubicBezTo>
                  <a:cubicBezTo>
                    <a:pt x="9018" y="5736"/>
                    <a:pt x="8850" y="5332"/>
                    <a:pt x="8681" y="5332"/>
                  </a:cubicBezTo>
                  <a:cubicBezTo>
                    <a:pt x="8512" y="5534"/>
                    <a:pt x="8175" y="5938"/>
                    <a:pt x="8175" y="6140"/>
                  </a:cubicBezTo>
                  <a:cubicBezTo>
                    <a:pt x="8175" y="6140"/>
                    <a:pt x="8512" y="5938"/>
                    <a:pt x="8512" y="5938"/>
                  </a:cubicBezTo>
                  <a:cubicBezTo>
                    <a:pt x="8512" y="6140"/>
                    <a:pt x="8850" y="5938"/>
                    <a:pt x="8850" y="6140"/>
                  </a:cubicBezTo>
                  <a:cubicBezTo>
                    <a:pt x="8850" y="5938"/>
                    <a:pt x="8343" y="6140"/>
                    <a:pt x="8343" y="6342"/>
                  </a:cubicBezTo>
                  <a:cubicBezTo>
                    <a:pt x="8512" y="6544"/>
                    <a:pt x="9018" y="6140"/>
                    <a:pt x="8850" y="6544"/>
                  </a:cubicBezTo>
                  <a:cubicBezTo>
                    <a:pt x="9018" y="6140"/>
                    <a:pt x="7837" y="6746"/>
                    <a:pt x="7837" y="6746"/>
                  </a:cubicBezTo>
                  <a:cubicBezTo>
                    <a:pt x="7837" y="6544"/>
                    <a:pt x="8850" y="6947"/>
                    <a:pt x="8681" y="6947"/>
                  </a:cubicBezTo>
                  <a:cubicBezTo>
                    <a:pt x="8512" y="7149"/>
                    <a:pt x="8343" y="6746"/>
                    <a:pt x="8175" y="6947"/>
                  </a:cubicBezTo>
                  <a:cubicBezTo>
                    <a:pt x="8175" y="6947"/>
                    <a:pt x="8175" y="6947"/>
                    <a:pt x="8175" y="6947"/>
                  </a:cubicBezTo>
                  <a:cubicBezTo>
                    <a:pt x="8175" y="7149"/>
                    <a:pt x="7668" y="6746"/>
                    <a:pt x="7500" y="7149"/>
                  </a:cubicBezTo>
                  <a:cubicBezTo>
                    <a:pt x="7500" y="7149"/>
                    <a:pt x="8006" y="7149"/>
                    <a:pt x="8006" y="7149"/>
                  </a:cubicBezTo>
                  <a:cubicBezTo>
                    <a:pt x="7668" y="7553"/>
                    <a:pt x="7331" y="7149"/>
                    <a:pt x="7500" y="7755"/>
                  </a:cubicBezTo>
                  <a:cubicBezTo>
                    <a:pt x="7500" y="7755"/>
                    <a:pt x="7162" y="7957"/>
                    <a:pt x="7162" y="7957"/>
                  </a:cubicBezTo>
                  <a:cubicBezTo>
                    <a:pt x="6993" y="8159"/>
                    <a:pt x="6993" y="8159"/>
                    <a:pt x="6993" y="8159"/>
                  </a:cubicBezTo>
                  <a:cubicBezTo>
                    <a:pt x="6993" y="8361"/>
                    <a:pt x="6825" y="8361"/>
                    <a:pt x="6825" y="8361"/>
                  </a:cubicBezTo>
                  <a:cubicBezTo>
                    <a:pt x="6825" y="8562"/>
                    <a:pt x="6993" y="8361"/>
                    <a:pt x="6993" y="8361"/>
                  </a:cubicBezTo>
                  <a:cubicBezTo>
                    <a:pt x="7162" y="8361"/>
                    <a:pt x="6993" y="8562"/>
                    <a:pt x="6993" y="8562"/>
                  </a:cubicBezTo>
                  <a:cubicBezTo>
                    <a:pt x="7162" y="8562"/>
                    <a:pt x="7500" y="8764"/>
                    <a:pt x="7668" y="8562"/>
                  </a:cubicBezTo>
                  <a:cubicBezTo>
                    <a:pt x="7331" y="8764"/>
                    <a:pt x="7331" y="8764"/>
                    <a:pt x="6993" y="8764"/>
                  </a:cubicBezTo>
                  <a:cubicBezTo>
                    <a:pt x="6825" y="8764"/>
                    <a:pt x="6318" y="8764"/>
                    <a:pt x="6318" y="8966"/>
                  </a:cubicBezTo>
                  <a:cubicBezTo>
                    <a:pt x="6318" y="8966"/>
                    <a:pt x="6487" y="8966"/>
                    <a:pt x="6487" y="8966"/>
                  </a:cubicBezTo>
                  <a:cubicBezTo>
                    <a:pt x="6487" y="8966"/>
                    <a:pt x="6318" y="9168"/>
                    <a:pt x="6318" y="9168"/>
                  </a:cubicBezTo>
                  <a:cubicBezTo>
                    <a:pt x="6318" y="9168"/>
                    <a:pt x="6656" y="8966"/>
                    <a:pt x="6656" y="9168"/>
                  </a:cubicBezTo>
                  <a:cubicBezTo>
                    <a:pt x="6656" y="9168"/>
                    <a:pt x="6318" y="9572"/>
                    <a:pt x="6318" y="9572"/>
                  </a:cubicBezTo>
                  <a:cubicBezTo>
                    <a:pt x="6318" y="9572"/>
                    <a:pt x="6487" y="9572"/>
                    <a:pt x="6487" y="9774"/>
                  </a:cubicBezTo>
                  <a:cubicBezTo>
                    <a:pt x="6487" y="9774"/>
                    <a:pt x="6150" y="9774"/>
                    <a:pt x="6150" y="9774"/>
                  </a:cubicBezTo>
                  <a:cubicBezTo>
                    <a:pt x="6150" y="9774"/>
                    <a:pt x="6487" y="9975"/>
                    <a:pt x="6487" y="9975"/>
                  </a:cubicBezTo>
                  <a:cubicBezTo>
                    <a:pt x="6318" y="9975"/>
                    <a:pt x="6150" y="9975"/>
                    <a:pt x="6150" y="9975"/>
                  </a:cubicBezTo>
                  <a:cubicBezTo>
                    <a:pt x="6150" y="10177"/>
                    <a:pt x="6318" y="10379"/>
                    <a:pt x="6487" y="10379"/>
                  </a:cubicBezTo>
                  <a:cubicBezTo>
                    <a:pt x="6150" y="10379"/>
                    <a:pt x="5812" y="10379"/>
                    <a:pt x="5643" y="10783"/>
                  </a:cubicBezTo>
                  <a:cubicBezTo>
                    <a:pt x="5643" y="10985"/>
                    <a:pt x="4969" y="10783"/>
                    <a:pt x="4969" y="10783"/>
                  </a:cubicBezTo>
                  <a:cubicBezTo>
                    <a:pt x="4969" y="11389"/>
                    <a:pt x="5981" y="10783"/>
                    <a:pt x="6150" y="10783"/>
                  </a:cubicBezTo>
                  <a:cubicBezTo>
                    <a:pt x="5981" y="10783"/>
                    <a:pt x="5812" y="11187"/>
                    <a:pt x="5812" y="11187"/>
                  </a:cubicBezTo>
                  <a:cubicBezTo>
                    <a:pt x="5306" y="11187"/>
                    <a:pt x="5643" y="11389"/>
                    <a:pt x="5475" y="11590"/>
                  </a:cubicBezTo>
                  <a:cubicBezTo>
                    <a:pt x="5306" y="11792"/>
                    <a:pt x="4969" y="11389"/>
                    <a:pt x="4800" y="11590"/>
                  </a:cubicBezTo>
                  <a:cubicBezTo>
                    <a:pt x="4800" y="11792"/>
                    <a:pt x="4293" y="12196"/>
                    <a:pt x="4293" y="12196"/>
                  </a:cubicBezTo>
                  <a:cubicBezTo>
                    <a:pt x="4293" y="12398"/>
                    <a:pt x="4462" y="12398"/>
                    <a:pt x="4462" y="12398"/>
                  </a:cubicBezTo>
                  <a:cubicBezTo>
                    <a:pt x="4462" y="12600"/>
                    <a:pt x="3956" y="12600"/>
                    <a:pt x="3956" y="12600"/>
                  </a:cubicBezTo>
                  <a:cubicBezTo>
                    <a:pt x="3956" y="12600"/>
                    <a:pt x="4125" y="12802"/>
                    <a:pt x="4125" y="13003"/>
                  </a:cubicBezTo>
                  <a:cubicBezTo>
                    <a:pt x="4125" y="13205"/>
                    <a:pt x="4462" y="13003"/>
                    <a:pt x="4631" y="13003"/>
                  </a:cubicBezTo>
                  <a:cubicBezTo>
                    <a:pt x="4800" y="12802"/>
                    <a:pt x="4969" y="13003"/>
                    <a:pt x="5137" y="12802"/>
                  </a:cubicBezTo>
                  <a:cubicBezTo>
                    <a:pt x="5137" y="12802"/>
                    <a:pt x="4969" y="12600"/>
                    <a:pt x="4969" y="12398"/>
                  </a:cubicBezTo>
                  <a:cubicBezTo>
                    <a:pt x="4969" y="12398"/>
                    <a:pt x="5306" y="12600"/>
                    <a:pt x="5475" y="12802"/>
                  </a:cubicBezTo>
                  <a:cubicBezTo>
                    <a:pt x="5475" y="12802"/>
                    <a:pt x="4969" y="13205"/>
                    <a:pt x="4969" y="13205"/>
                  </a:cubicBezTo>
                  <a:cubicBezTo>
                    <a:pt x="4800" y="13205"/>
                    <a:pt x="4631" y="13407"/>
                    <a:pt x="4631" y="13205"/>
                  </a:cubicBezTo>
                  <a:cubicBezTo>
                    <a:pt x="4462" y="13003"/>
                    <a:pt x="4293" y="13407"/>
                    <a:pt x="4125" y="13407"/>
                  </a:cubicBezTo>
                  <a:cubicBezTo>
                    <a:pt x="3956" y="13205"/>
                    <a:pt x="3956" y="12600"/>
                    <a:pt x="3787" y="13205"/>
                  </a:cubicBezTo>
                  <a:cubicBezTo>
                    <a:pt x="3450" y="14013"/>
                    <a:pt x="3281" y="13003"/>
                    <a:pt x="3450" y="13003"/>
                  </a:cubicBezTo>
                  <a:cubicBezTo>
                    <a:pt x="3112" y="13003"/>
                    <a:pt x="3450" y="13811"/>
                    <a:pt x="3112" y="13609"/>
                  </a:cubicBezTo>
                  <a:cubicBezTo>
                    <a:pt x="2437" y="13609"/>
                    <a:pt x="2943" y="14013"/>
                    <a:pt x="2775" y="14215"/>
                  </a:cubicBezTo>
                  <a:cubicBezTo>
                    <a:pt x="2606" y="14215"/>
                    <a:pt x="2606" y="13811"/>
                    <a:pt x="2606" y="13811"/>
                  </a:cubicBezTo>
                  <a:cubicBezTo>
                    <a:pt x="2268" y="13811"/>
                    <a:pt x="1931" y="14013"/>
                    <a:pt x="1762" y="14215"/>
                  </a:cubicBezTo>
                  <a:cubicBezTo>
                    <a:pt x="1762" y="14417"/>
                    <a:pt x="2437" y="14417"/>
                    <a:pt x="2606" y="14417"/>
                  </a:cubicBezTo>
                  <a:cubicBezTo>
                    <a:pt x="2606" y="14417"/>
                    <a:pt x="3112" y="14215"/>
                    <a:pt x="3112" y="14215"/>
                  </a:cubicBezTo>
                  <a:cubicBezTo>
                    <a:pt x="3281" y="14417"/>
                    <a:pt x="2437" y="14417"/>
                    <a:pt x="2437" y="14417"/>
                  </a:cubicBezTo>
                  <a:cubicBezTo>
                    <a:pt x="2268" y="14417"/>
                    <a:pt x="2268" y="14618"/>
                    <a:pt x="2100" y="14618"/>
                  </a:cubicBezTo>
                  <a:cubicBezTo>
                    <a:pt x="1931" y="14618"/>
                    <a:pt x="1762" y="14618"/>
                    <a:pt x="1593" y="14618"/>
                  </a:cubicBezTo>
                  <a:cubicBezTo>
                    <a:pt x="1256" y="14417"/>
                    <a:pt x="1087" y="14618"/>
                    <a:pt x="1425" y="14820"/>
                  </a:cubicBezTo>
                  <a:cubicBezTo>
                    <a:pt x="1593" y="14820"/>
                    <a:pt x="1931" y="14820"/>
                    <a:pt x="1931" y="15224"/>
                  </a:cubicBezTo>
                  <a:cubicBezTo>
                    <a:pt x="1931" y="15224"/>
                    <a:pt x="1762" y="15628"/>
                    <a:pt x="1762" y="15426"/>
                  </a:cubicBezTo>
                  <a:cubicBezTo>
                    <a:pt x="1593" y="15426"/>
                    <a:pt x="1931" y="15022"/>
                    <a:pt x="1593" y="14820"/>
                  </a:cubicBezTo>
                  <a:cubicBezTo>
                    <a:pt x="1087" y="14820"/>
                    <a:pt x="1425" y="15022"/>
                    <a:pt x="1256" y="15224"/>
                  </a:cubicBezTo>
                  <a:cubicBezTo>
                    <a:pt x="1256" y="15224"/>
                    <a:pt x="1256" y="14618"/>
                    <a:pt x="1087" y="14618"/>
                  </a:cubicBezTo>
                  <a:cubicBezTo>
                    <a:pt x="1087" y="14417"/>
                    <a:pt x="750" y="15628"/>
                    <a:pt x="918" y="15426"/>
                  </a:cubicBezTo>
                  <a:cubicBezTo>
                    <a:pt x="750" y="15426"/>
                    <a:pt x="750" y="15022"/>
                    <a:pt x="750" y="15022"/>
                  </a:cubicBezTo>
                  <a:cubicBezTo>
                    <a:pt x="581" y="15022"/>
                    <a:pt x="581" y="15426"/>
                    <a:pt x="581" y="15426"/>
                  </a:cubicBezTo>
                  <a:cubicBezTo>
                    <a:pt x="412" y="15628"/>
                    <a:pt x="75" y="15426"/>
                    <a:pt x="75" y="15628"/>
                  </a:cubicBezTo>
                  <a:cubicBezTo>
                    <a:pt x="75" y="15830"/>
                    <a:pt x="-94" y="16032"/>
                    <a:pt x="75" y="16032"/>
                  </a:cubicBezTo>
                  <a:cubicBezTo>
                    <a:pt x="243" y="16032"/>
                    <a:pt x="412" y="16032"/>
                    <a:pt x="581" y="16233"/>
                  </a:cubicBezTo>
                  <a:cubicBezTo>
                    <a:pt x="581" y="16233"/>
                    <a:pt x="-94" y="16435"/>
                    <a:pt x="75" y="16637"/>
                  </a:cubicBezTo>
                  <a:cubicBezTo>
                    <a:pt x="75" y="16839"/>
                    <a:pt x="412" y="16839"/>
                    <a:pt x="412" y="16839"/>
                  </a:cubicBezTo>
                  <a:cubicBezTo>
                    <a:pt x="412" y="16839"/>
                    <a:pt x="918" y="16637"/>
                    <a:pt x="918" y="16839"/>
                  </a:cubicBezTo>
                  <a:cubicBezTo>
                    <a:pt x="750" y="17041"/>
                    <a:pt x="243" y="16839"/>
                    <a:pt x="75" y="17243"/>
                  </a:cubicBezTo>
                  <a:cubicBezTo>
                    <a:pt x="-94" y="17445"/>
                    <a:pt x="918" y="17445"/>
                    <a:pt x="581" y="17848"/>
                  </a:cubicBezTo>
                  <a:cubicBezTo>
                    <a:pt x="581" y="17848"/>
                    <a:pt x="412" y="17445"/>
                    <a:pt x="243" y="17646"/>
                  </a:cubicBezTo>
                  <a:cubicBezTo>
                    <a:pt x="75" y="17848"/>
                    <a:pt x="75" y="18050"/>
                    <a:pt x="243" y="18252"/>
                  </a:cubicBezTo>
                  <a:cubicBezTo>
                    <a:pt x="412" y="18252"/>
                    <a:pt x="750" y="18454"/>
                    <a:pt x="918" y="18454"/>
                  </a:cubicBezTo>
                  <a:cubicBezTo>
                    <a:pt x="1087" y="18252"/>
                    <a:pt x="1256" y="17848"/>
                    <a:pt x="1425" y="18050"/>
                  </a:cubicBezTo>
                  <a:cubicBezTo>
                    <a:pt x="1256" y="18050"/>
                    <a:pt x="1087" y="18252"/>
                    <a:pt x="1087" y="18252"/>
                  </a:cubicBezTo>
                  <a:cubicBezTo>
                    <a:pt x="1087" y="18454"/>
                    <a:pt x="918" y="18454"/>
                    <a:pt x="750" y="18454"/>
                  </a:cubicBezTo>
                  <a:cubicBezTo>
                    <a:pt x="750" y="18454"/>
                    <a:pt x="1087" y="18656"/>
                    <a:pt x="1087" y="18858"/>
                  </a:cubicBezTo>
                  <a:cubicBezTo>
                    <a:pt x="1087" y="18858"/>
                    <a:pt x="581" y="18454"/>
                    <a:pt x="750" y="18858"/>
                  </a:cubicBezTo>
                  <a:cubicBezTo>
                    <a:pt x="750" y="19060"/>
                    <a:pt x="1256" y="19261"/>
                    <a:pt x="1256" y="19261"/>
                  </a:cubicBezTo>
                  <a:cubicBezTo>
                    <a:pt x="1256" y="19463"/>
                    <a:pt x="750" y="19060"/>
                    <a:pt x="581" y="19261"/>
                  </a:cubicBezTo>
                  <a:cubicBezTo>
                    <a:pt x="243" y="19261"/>
                    <a:pt x="581" y="18656"/>
                    <a:pt x="412" y="18656"/>
                  </a:cubicBezTo>
                  <a:cubicBezTo>
                    <a:pt x="412" y="18656"/>
                    <a:pt x="75" y="19060"/>
                    <a:pt x="243" y="19261"/>
                  </a:cubicBezTo>
                  <a:cubicBezTo>
                    <a:pt x="412" y="19261"/>
                    <a:pt x="243" y="19665"/>
                    <a:pt x="243" y="19665"/>
                  </a:cubicBezTo>
                  <a:cubicBezTo>
                    <a:pt x="412" y="19867"/>
                    <a:pt x="581" y="19463"/>
                    <a:pt x="750" y="19261"/>
                  </a:cubicBezTo>
                  <a:cubicBezTo>
                    <a:pt x="750" y="19261"/>
                    <a:pt x="750" y="19463"/>
                    <a:pt x="750" y="19463"/>
                  </a:cubicBezTo>
                  <a:cubicBezTo>
                    <a:pt x="918" y="19463"/>
                    <a:pt x="918" y="19261"/>
                    <a:pt x="1087" y="19261"/>
                  </a:cubicBezTo>
                  <a:cubicBezTo>
                    <a:pt x="1087" y="19261"/>
                    <a:pt x="1087" y="19665"/>
                    <a:pt x="918" y="19665"/>
                  </a:cubicBezTo>
                  <a:cubicBezTo>
                    <a:pt x="581" y="19867"/>
                    <a:pt x="1256" y="20271"/>
                    <a:pt x="1256" y="20069"/>
                  </a:cubicBezTo>
                  <a:cubicBezTo>
                    <a:pt x="1256" y="20473"/>
                    <a:pt x="75" y="20069"/>
                    <a:pt x="750" y="20675"/>
                  </a:cubicBezTo>
                  <a:cubicBezTo>
                    <a:pt x="1087" y="20876"/>
                    <a:pt x="1256" y="21078"/>
                    <a:pt x="1593" y="21078"/>
                  </a:cubicBezTo>
                  <a:cubicBezTo>
                    <a:pt x="1593" y="21078"/>
                    <a:pt x="2100" y="21482"/>
                    <a:pt x="2268" y="21482"/>
                  </a:cubicBezTo>
                  <a:cubicBezTo>
                    <a:pt x="2775" y="21482"/>
                    <a:pt x="3450" y="20876"/>
                    <a:pt x="3787" y="20473"/>
                  </a:cubicBezTo>
                  <a:cubicBezTo>
                    <a:pt x="3956" y="20069"/>
                    <a:pt x="4125" y="20069"/>
                    <a:pt x="4462" y="19867"/>
                  </a:cubicBezTo>
                  <a:cubicBezTo>
                    <a:pt x="4631" y="19665"/>
                    <a:pt x="4631" y="19060"/>
                    <a:pt x="4800" y="19060"/>
                  </a:cubicBezTo>
                  <a:cubicBezTo>
                    <a:pt x="4800" y="19060"/>
                    <a:pt x="4800" y="19665"/>
                    <a:pt x="4969" y="19665"/>
                  </a:cubicBezTo>
                  <a:cubicBezTo>
                    <a:pt x="5306" y="19867"/>
                    <a:pt x="5137" y="19867"/>
                    <a:pt x="5137" y="20069"/>
                  </a:cubicBezTo>
                  <a:cubicBezTo>
                    <a:pt x="5306" y="20069"/>
                    <a:pt x="5475" y="20069"/>
                    <a:pt x="5643" y="20271"/>
                  </a:cubicBezTo>
                  <a:cubicBezTo>
                    <a:pt x="5643" y="20473"/>
                    <a:pt x="5475" y="20069"/>
                    <a:pt x="5643" y="2027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8" name="Shape 1613">
              <a:extLst>
                <a:ext uri="{FF2B5EF4-FFF2-40B4-BE49-F238E27FC236}">
                  <a16:creationId xmlns:a16="http://schemas.microsoft.com/office/drawing/2014/main" xmlns="" id="{40639983-5268-4376-9425-0EEC54A98787}"/>
                </a:ext>
              </a:extLst>
            </p:cNvPr>
            <p:cNvSpPr/>
            <p:nvPr/>
          </p:nvSpPr>
          <p:spPr>
            <a:xfrm>
              <a:off x="6402026" y="460208"/>
              <a:ext cx="5327144" cy="184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38" extrusionOk="0">
                  <a:moveTo>
                    <a:pt x="21531" y="8457"/>
                  </a:moveTo>
                  <a:cubicBezTo>
                    <a:pt x="21477" y="8304"/>
                    <a:pt x="21397" y="8227"/>
                    <a:pt x="21344" y="8074"/>
                  </a:cubicBezTo>
                  <a:cubicBezTo>
                    <a:pt x="21317" y="7998"/>
                    <a:pt x="21291" y="7921"/>
                    <a:pt x="21237" y="7844"/>
                  </a:cubicBezTo>
                  <a:cubicBezTo>
                    <a:pt x="21211" y="7844"/>
                    <a:pt x="21157" y="7844"/>
                    <a:pt x="21131" y="7768"/>
                  </a:cubicBezTo>
                  <a:cubicBezTo>
                    <a:pt x="21131" y="7844"/>
                    <a:pt x="21157" y="7844"/>
                    <a:pt x="21157" y="7844"/>
                  </a:cubicBezTo>
                  <a:cubicBezTo>
                    <a:pt x="21184" y="7844"/>
                    <a:pt x="21104" y="7921"/>
                    <a:pt x="21077" y="7844"/>
                  </a:cubicBezTo>
                  <a:cubicBezTo>
                    <a:pt x="21077" y="7844"/>
                    <a:pt x="21104" y="7844"/>
                    <a:pt x="21104" y="7768"/>
                  </a:cubicBezTo>
                  <a:cubicBezTo>
                    <a:pt x="21077" y="7691"/>
                    <a:pt x="20944" y="7844"/>
                    <a:pt x="20917" y="7768"/>
                  </a:cubicBezTo>
                  <a:cubicBezTo>
                    <a:pt x="20971" y="7844"/>
                    <a:pt x="20971" y="7844"/>
                    <a:pt x="20971" y="8074"/>
                  </a:cubicBezTo>
                  <a:cubicBezTo>
                    <a:pt x="20944" y="8151"/>
                    <a:pt x="20997" y="8304"/>
                    <a:pt x="20997" y="8304"/>
                  </a:cubicBezTo>
                  <a:cubicBezTo>
                    <a:pt x="20971" y="8304"/>
                    <a:pt x="20971" y="8227"/>
                    <a:pt x="20971" y="8227"/>
                  </a:cubicBezTo>
                  <a:cubicBezTo>
                    <a:pt x="20944" y="8151"/>
                    <a:pt x="20944" y="8304"/>
                    <a:pt x="20917" y="8304"/>
                  </a:cubicBezTo>
                  <a:cubicBezTo>
                    <a:pt x="20917" y="8304"/>
                    <a:pt x="20864" y="7998"/>
                    <a:pt x="20864" y="7998"/>
                  </a:cubicBezTo>
                  <a:cubicBezTo>
                    <a:pt x="20864" y="7921"/>
                    <a:pt x="20864" y="7921"/>
                    <a:pt x="20864" y="7921"/>
                  </a:cubicBezTo>
                  <a:cubicBezTo>
                    <a:pt x="20864" y="7844"/>
                    <a:pt x="20837" y="7768"/>
                    <a:pt x="20864" y="7691"/>
                  </a:cubicBezTo>
                  <a:cubicBezTo>
                    <a:pt x="20891" y="7538"/>
                    <a:pt x="20837" y="7615"/>
                    <a:pt x="20811" y="7538"/>
                  </a:cubicBezTo>
                  <a:cubicBezTo>
                    <a:pt x="20811" y="7461"/>
                    <a:pt x="20757" y="7385"/>
                    <a:pt x="20731" y="7385"/>
                  </a:cubicBezTo>
                  <a:cubicBezTo>
                    <a:pt x="20544" y="7078"/>
                    <a:pt x="20384" y="6772"/>
                    <a:pt x="20197" y="6619"/>
                  </a:cubicBezTo>
                  <a:cubicBezTo>
                    <a:pt x="20144" y="6542"/>
                    <a:pt x="20117" y="6466"/>
                    <a:pt x="20091" y="6389"/>
                  </a:cubicBezTo>
                  <a:cubicBezTo>
                    <a:pt x="20064" y="6312"/>
                    <a:pt x="20011" y="6236"/>
                    <a:pt x="19957" y="6236"/>
                  </a:cubicBezTo>
                  <a:cubicBezTo>
                    <a:pt x="19877" y="6159"/>
                    <a:pt x="19797" y="6083"/>
                    <a:pt x="19691" y="5929"/>
                  </a:cubicBezTo>
                  <a:cubicBezTo>
                    <a:pt x="19611" y="5929"/>
                    <a:pt x="19504" y="5929"/>
                    <a:pt x="19451" y="5929"/>
                  </a:cubicBezTo>
                  <a:cubicBezTo>
                    <a:pt x="19397" y="5929"/>
                    <a:pt x="19371" y="5929"/>
                    <a:pt x="19344" y="5929"/>
                  </a:cubicBezTo>
                  <a:cubicBezTo>
                    <a:pt x="19344" y="5929"/>
                    <a:pt x="19317" y="5853"/>
                    <a:pt x="19317" y="5853"/>
                  </a:cubicBezTo>
                  <a:cubicBezTo>
                    <a:pt x="19291" y="5929"/>
                    <a:pt x="19291" y="6006"/>
                    <a:pt x="19264" y="5929"/>
                  </a:cubicBezTo>
                  <a:cubicBezTo>
                    <a:pt x="19184" y="5929"/>
                    <a:pt x="19104" y="5853"/>
                    <a:pt x="19024" y="5776"/>
                  </a:cubicBezTo>
                  <a:cubicBezTo>
                    <a:pt x="18997" y="5776"/>
                    <a:pt x="18917" y="5700"/>
                    <a:pt x="18917" y="5853"/>
                  </a:cubicBezTo>
                  <a:cubicBezTo>
                    <a:pt x="18891" y="6006"/>
                    <a:pt x="18864" y="6006"/>
                    <a:pt x="18917" y="6083"/>
                  </a:cubicBezTo>
                  <a:cubicBezTo>
                    <a:pt x="18971" y="6236"/>
                    <a:pt x="19024" y="6542"/>
                    <a:pt x="18891" y="6619"/>
                  </a:cubicBezTo>
                  <a:cubicBezTo>
                    <a:pt x="18864" y="6695"/>
                    <a:pt x="18784" y="6695"/>
                    <a:pt x="18757" y="6542"/>
                  </a:cubicBezTo>
                  <a:cubicBezTo>
                    <a:pt x="18731" y="6466"/>
                    <a:pt x="18731" y="6389"/>
                    <a:pt x="18651" y="6389"/>
                  </a:cubicBezTo>
                  <a:cubicBezTo>
                    <a:pt x="18571" y="6312"/>
                    <a:pt x="18624" y="6236"/>
                    <a:pt x="18597" y="6159"/>
                  </a:cubicBezTo>
                  <a:cubicBezTo>
                    <a:pt x="18597" y="6083"/>
                    <a:pt x="18517" y="6006"/>
                    <a:pt x="18491" y="6083"/>
                  </a:cubicBezTo>
                  <a:cubicBezTo>
                    <a:pt x="18411" y="6312"/>
                    <a:pt x="18277" y="6083"/>
                    <a:pt x="18171" y="6083"/>
                  </a:cubicBezTo>
                  <a:cubicBezTo>
                    <a:pt x="18064" y="6083"/>
                    <a:pt x="17957" y="6006"/>
                    <a:pt x="17851" y="6006"/>
                  </a:cubicBezTo>
                  <a:cubicBezTo>
                    <a:pt x="17797" y="6006"/>
                    <a:pt x="17771" y="6006"/>
                    <a:pt x="17717" y="6083"/>
                  </a:cubicBezTo>
                  <a:cubicBezTo>
                    <a:pt x="17664" y="6159"/>
                    <a:pt x="17691" y="6389"/>
                    <a:pt x="17691" y="6542"/>
                  </a:cubicBezTo>
                  <a:cubicBezTo>
                    <a:pt x="17691" y="6542"/>
                    <a:pt x="17691" y="6542"/>
                    <a:pt x="17691" y="6542"/>
                  </a:cubicBezTo>
                  <a:cubicBezTo>
                    <a:pt x="17664" y="6542"/>
                    <a:pt x="17637" y="6159"/>
                    <a:pt x="17611" y="6083"/>
                  </a:cubicBezTo>
                  <a:cubicBezTo>
                    <a:pt x="17584" y="6083"/>
                    <a:pt x="17477" y="6083"/>
                    <a:pt x="17451" y="5929"/>
                  </a:cubicBezTo>
                  <a:cubicBezTo>
                    <a:pt x="17451" y="5700"/>
                    <a:pt x="17557" y="5623"/>
                    <a:pt x="17451" y="5393"/>
                  </a:cubicBezTo>
                  <a:cubicBezTo>
                    <a:pt x="17397" y="5317"/>
                    <a:pt x="17344" y="5240"/>
                    <a:pt x="17264" y="5164"/>
                  </a:cubicBezTo>
                  <a:cubicBezTo>
                    <a:pt x="17104" y="5010"/>
                    <a:pt x="16917" y="5164"/>
                    <a:pt x="16757" y="5240"/>
                  </a:cubicBezTo>
                  <a:cubicBezTo>
                    <a:pt x="16677" y="5240"/>
                    <a:pt x="16597" y="5240"/>
                    <a:pt x="16491" y="5240"/>
                  </a:cubicBezTo>
                  <a:cubicBezTo>
                    <a:pt x="16464" y="5240"/>
                    <a:pt x="16464" y="5240"/>
                    <a:pt x="16437" y="5240"/>
                  </a:cubicBezTo>
                  <a:cubicBezTo>
                    <a:pt x="16384" y="5164"/>
                    <a:pt x="16437" y="5164"/>
                    <a:pt x="16464" y="5087"/>
                  </a:cubicBezTo>
                  <a:cubicBezTo>
                    <a:pt x="16464" y="5010"/>
                    <a:pt x="16331" y="4934"/>
                    <a:pt x="16331" y="4934"/>
                  </a:cubicBezTo>
                  <a:cubicBezTo>
                    <a:pt x="16304" y="4857"/>
                    <a:pt x="16197" y="4934"/>
                    <a:pt x="16171" y="4934"/>
                  </a:cubicBezTo>
                  <a:cubicBezTo>
                    <a:pt x="16171" y="4934"/>
                    <a:pt x="16277" y="4857"/>
                    <a:pt x="16251" y="4781"/>
                  </a:cubicBezTo>
                  <a:cubicBezTo>
                    <a:pt x="16224" y="4781"/>
                    <a:pt x="16197" y="4857"/>
                    <a:pt x="16171" y="4857"/>
                  </a:cubicBezTo>
                  <a:cubicBezTo>
                    <a:pt x="16144" y="4781"/>
                    <a:pt x="16091" y="4704"/>
                    <a:pt x="16091" y="4704"/>
                  </a:cubicBezTo>
                  <a:cubicBezTo>
                    <a:pt x="16064" y="4704"/>
                    <a:pt x="15984" y="4551"/>
                    <a:pt x="16037" y="4551"/>
                  </a:cubicBezTo>
                  <a:cubicBezTo>
                    <a:pt x="16064" y="4551"/>
                    <a:pt x="16117" y="4551"/>
                    <a:pt x="16144" y="4551"/>
                  </a:cubicBezTo>
                  <a:cubicBezTo>
                    <a:pt x="16224" y="4551"/>
                    <a:pt x="16117" y="4321"/>
                    <a:pt x="16091" y="4321"/>
                  </a:cubicBezTo>
                  <a:cubicBezTo>
                    <a:pt x="16037" y="4168"/>
                    <a:pt x="15904" y="4244"/>
                    <a:pt x="15824" y="4168"/>
                  </a:cubicBezTo>
                  <a:cubicBezTo>
                    <a:pt x="15771" y="4168"/>
                    <a:pt x="15744" y="4321"/>
                    <a:pt x="15691" y="4474"/>
                  </a:cubicBezTo>
                  <a:cubicBezTo>
                    <a:pt x="15691" y="4474"/>
                    <a:pt x="15504" y="4781"/>
                    <a:pt x="15504" y="4551"/>
                  </a:cubicBezTo>
                  <a:cubicBezTo>
                    <a:pt x="15531" y="4398"/>
                    <a:pt x="15557" y="4551"/>
                    <a:pt x="15611" y="4474"/>
                  </a:cubicBezTo>
                  <a:cubicBezTo>
                    <a:pt x="15611" y="4474"/>
                    <a:pt x="15584" y="4244"/>
                    <a:pt x="15557" y="4244"/>
                  </a:cubicBezTo>
                  <a:cubicBezTo>
                    <a:pt x="15557" y="4244"/>
                    <a:pt x="15397" y="4244"/>
                    <a:pt x="15397" y="4244"/>
                  </a:cubicBezTo>
                  <a:cubicBezTo>
                    <a:pt x="15424" y="4168"/>
                    <a:pt x="15477" y="4091"/>
                    <a:pt x="15531" y="4091"/>
                  </a:cubicBezTo>
                  <a:cubicBezTo>
                    <a:pt x="15557" y="4168"/>
                    <a:pt x="15744" y="4168"/>
                    <a:pt x="15744" y="4168"/>
                  </a:cubicBezTo>
                  <a:cubicBezTo>
                    <a:pt x="15744" y="4091"/>
                    <a:pt x="15584" y="4091"/>
                    <a:pt x="15557" y="4015"/>
                  </a:cubicBezTo>
                  <a:cubicBezTo>
                    <a:pt x="15504" y="4015"/>
                    <a:pt x="15451" y="4015"/>
                    <a:pt x="15397" y="4015"/>
                  </a:cubicBezTo>
                  <a:cubicBezTo>
                    <a:pt x="15291" y="3938"/>
                    <a:pt x="15184" y="3938"/>
                    <a:pt x="15077" y="3861"/>
                  </a:cubicBezTo>
                  <a:cubicBezTo>
                    <a:pt x="15051" y="3861"/>
                    <a:pt x="14944" y="3785"/>
                    <a:pt x="14944" y="3785"/>
                  </a:cubicBezTo>
                  <a:cubicBezTo>
                    <a:pt x="14944" y="3861"/>
                    <a:pt x="14971" y="3938"/>
                    <a:pt x="14944" y="3938"/>
                  </a:cubicBezTo>
                  <a:cubicBezTo>
                    <a:pt x="14917" y="4015"/>
                    <a:pt x="14891" y="4015"/>
                    <a:pt x="14864" y="4015"/>
                  </a:cubicBezTo>
                  <a:cubicBezTo>
                    <a:pt x="14837" y="4015"/>
                    <a:pt x="14704" y="4091"/>
                    <a:pt x="14731" y="4244"/>
                  </a:cubicBezTo>
                  <a:cubicBezTo>
                    <a:pt x="14757" y="4398"/>
                    <a:pt x="14811" y="4168"/>
                    <a:pt x="14837" y="4244"/>
                  </a:cubicBezTo>
                  <a:cubicBezTo>
                    <a:pt x="14837" y="4244"/>
                    <a:pt x="14757" y="4321"/>
                    <a:pt x="14784" y="4474"/>
                  </a:cubicBezTo>
                  <a:cubicBezTo>
                    <a:pt x="14811" y="4474"/>
                    <a:pt x="14784" y="4551"/>
                    <a:pt x="14784" y="4627"/>
                  </a:cubicBezTo>
                  <a:cubicBezTo>
                    <a:pt x="14811" y="4627"/>
                    <a:pt x="14837" y="4704"/>
                    <a:pt x="14837" y="4781"/>
                  </a:cubicBezTo>
                  <a:cubicBezTo>
                    <a:pt x="14837" y="4781"/>
                    <a:pt x="14731" y="4781"/>
                    <a:pt x="14704" y="4781"/>
                  </a:cubicBezTo>
                  <a:cubicBezTo>
                    <a:pt x="14651" y="4781"/>
                    <a:pt x="14704" y="4704"/>
                    <a:pt x="14704" y="4704"/>
                  </a:cubicBezTo>
                  <a:cubicBezTo>
                    <a:pt x="14677" y="4627"/>
                    <a:pt x="14597" y="4704"/>
                    <a:pt x="14597" y="4704"/>
                  </a:cubicBezTo>
                  <a:cubicBezTo>
                    <a:pt x="14544" y="4781"/>
                    <a:pt x="14491" y="4704"/>
                    <a:pt x="14464" y="4704"/>
                  </a:cubicBezTo>
                  <a:cubicBezTo>
                    <a:pt x="14437" y="4704"/>
                    <a:pt x="14544" y="4781"/>
                    <a:pt x="14544" y="4781"/>
                  </a:cubicBezTo>
                  <a:cubicBezTo>
                    <a:pt x="14624" y="4857"/>
                    <a:pt x="14544" y="5010"/>
                    <a:pt x="14517" y="4934"/>
                  </a:cubicBezTo>
                  <a:cubicBezTo>
                    <a:pt x="14491" y="4934"/>
                    <a:pt x="14491" y="4857"/>
                    <a:pt x="14491" y="4781"/>
                  </a:cubicBezTo>
                  <a:cubicBezTo>
                    <a:pt x="14464" y="4781"/>
                    <a:pt x="14437" y="4781"/>
                    <a:pt x="14411" y="4781"/>
                  </a:cubicBezTo>
                  <a:cubicBezTo>
                    <a:pt x="14357" y="4704"/>
                    <a:pt x="14304" y="4627"/>
                    <a:pt x="14224" y="4704"/>
                  </a:cubicBezTo>
                  <a:cubicBezTo>
                    <a:pt x="14144" y="4704"/>
                    <a:pt x="14091" y="4934"/>
                    <a:pt x="14011" y="4781"/>
                  </a:cubicBezTo>
                  <a:cubicBezTo>
                    <a:pt x="13957" y="4704"/>
                    <a:pt x="13904" y="4627"/>
                    <a:pt x="13877" y="4474"/>
                  </a:cubicBezTo>
                  <a:cubicBezTo>
                    <a:pt x="13851" y="4398"/>
                    <a:pt x="13797" y="4704"/>
                    <a:pt x="13771" y="4704"/>
                  </a:cubicBezTo>
                  <a:cubicBezTo>
                    <a:pt x="13744" y="4857"/>
                    <a:pt x="13717" y="5317"/>
                    <a:pt x="13637" y="5240"/>
                  </a:cubicBezTo>
                  <a:cubicBezTo>
                    <a:pt x="13584" y="5164"/>
                    <a:pt x="13531" y="5164"/>
                    <a:pt x="13477" y="5010"/>
                  </a:cubicBezTo>
                  <a:cubicBezTo>
                    <a:pt x="13451" y="4934"/>
                    <a:pt x="13397" y="4781"/>
                    <a:pt x="13371" y="4704"/>
                  </a:cubicBezTo>
                  <a:cubicBezTo>
                    <a:pt x="13344" y="4551"/>
                    <a:pt x="13291" y="4474"/>
                    <a:pt x="13264" y="4398"/>
                  </a:cubicBezTo>
                  <a:cubicBezTo>
                    <a:pt x="13211" y="4244"/>
                    <a:pt x="13317" y="4321"/>
                    <a:pt x="13344" y="4321"/>
                  </a:cubicBezTo>
                  <a:cubicBezTo>
                    <a:pt x="13371" y="4321"/>
                    <a:pt x="13424" y="4244"/>
                    <a:pt x="13424" y="4168"/>
                  </a:cubicBezTo>
                  <a:cubicBezTo>
                    <a:pt x="13424" y="4168"/>
                    <a:pt x="13291" y="3938"/>
                    <a:pt x="13291" y="3938"/>
                  </a:cubicBezTo>
                  <a:cubicBezTo>
                    <a:pt x="13291" y="3938"/>
                    <a:pt x="13371" y="3938"/>
                    <a:pt x="13371" y="3861"/>
                  </a:cubicBezTo>
                  <a:cubicBezTo>
                    <a:pt x="13344" y="3785"/>
                    <a:pt x="13291" y="3785"/>
                    <a:pt x="13291" y="3785"/>
                  </a:cubicBezTo>
                  <a:cubicBezTo>
                    <a:pt x="13291" y="3632"/>
                    <a:pt x="13424" y="3555"/>
                    <a:pt x="13291" y="3478"/>
                  </a:cubicBezTo>
                  <a:cubicBezTo>
                    <a:pt x="13264" y="3478"/>
                    <a:pt x="13237" y="3325"/>
                    <a:pt x="13184" y="3325"/>
                  </a:cubicBezTo>
                  <a:cubicBezTo>
                    <a:pt x="13157" y="3325"/>
                    <a:pt x="13104" y="3249"/>
                    <a:pt x="13077" y="3325"/>
                  </a:cubicBezTo>
                  <a:cubicBezTo>
                    <a:pt x="13051" y="3325"/>
                    <a:pt x="13051" y="3402"/>
                    <a:pt x="13024" y="3402"/>
                  </a:cubicBezTo>
                  <a:cubicBezTo>
                    <a:pt x="12997" y="3325"/>
                    <a:pt x="12997" y="3325"/>
                    <a:pt x="12971" y="3325"/>
                  </a:cubicBezTo>
                  <a:cubicBezTo>
                    <a:pt x="12944" y="3325"/>
                    <a:pt x="12891" y="3325"/>
                    <a:pt x="12864" y="3249"/>
                  </a:cubicBezTo>
                  <a:cubicBezTo>
                    <a:pt x="12837" y="3249"/>
                    <a:pt x="12811" y="3249"/>
                    <a:pt x="12784" y="3095"/>
                  </a:cubicBezTo>
                  <a:cubicBezTo>
                    <a:pt x="12757" y="3095"/>
                    <a:pt x="12784" y="3019"/>
                    <a:pt x="12731" y="3095"/>
                  </a:cubicBezTo>
                  <a:cubicBezTo>
                    <a:pt x="12731" y="3095"/>
                    <a:pt x="12704" y="3172"/>
                    <a:pt x="12677" y="3172"/>
                  </a:cubicBezTo>
                  <a:cubicBezTo>
                    <a:pt x="12651" y="3172"/>
                    <a:pt x="12651" y="3095"/>
                    <a:pt x="12624" y="3172"/>
                  </a:cubicBezTo>
                  <a:cubicBezTo>
                    <a:pt x="12624" y="3249"/>
                    <a:pt x="12597" y="3325"/>
                    <a:pt x="12597" y="3402"/>
                  </a:cubicBezTo>
                  <a:cubicBezTo>
                    <a:pt x="12597" y="3478"/>
                    <a:pt x="12651" y="3478"/>
                    <a:pt x="12624" y="3555"/>
                  </a:cubicBezTo>
                  <a:cubicBezTo>
                    <a:pt x="12597" y="3632"/>
                    <a:pt x="12624" y="3632"/>
                    <a:pt x="12597" y="3632"/>
                  </a:cubicBezTo>
                  <a:cubicBezTo>
                    <a:pt x="12571" y="3632"/>
                    <a:pt x="12517" y="3632"/>
                    <a:pt x="12491" y="3708"/>
                  </a:cubicBezTo>
                  <a:cubicBezTo>
                    <a:pt x="12517" y="3632"/>
                    <a:pt x="12597" y="3785"/>
                    <a:pt x="12597" y="3785"/>
                  </a:cubicBezTo>
                  <a:cubicBezTo>
                    <a:pt x="12571" y="3861"/>
                    <a:pt x="12491" y="3708"/>
                    <a:pt x="12437" y="3708"/>
                  </a:cubicBezTo>
                  <a:cubicBezTo>
                    <a:pt x="12384" y="3708"/>
                    <a:pt x="12304" y="3708"/>
                    <a:pt x="12224" y="3708"/>
                  </a:cubicBezTo>
                  <a:cubicBezTo>
                    <a:pt x="12197" y="3708"/>
                    <a:pt x="12197" y="3632"/>
                    <a:pt x="12171" y="3632"/>
                  </a:cubicBezTo>
                  <a:cubicBezTo>
                    <a:pt x="12144" y="3555"/>
                    <a:pt x="12064" y="3632"/>
                    <a:pt x="12037" y="3632"/>
                  </a:cubicBezTo>
                  <a:cubicBezTo>
                    <a:pt x="12011" y="3555"/>
                    <a:pt x="11957" y="3555"/>
                    <a:pt x="11931" y="3478"/>
                  </a:cubicBezTo>
                  <a:cubicBezTo>
                    <a:pt x="11931" y="3402"/>
                    <a:pt x="11984" y="3402"/>
                    <a:pt x="11984" y="3325"/>
                  </a:cubicBezTo>
                  <a:cubicBezTo>
                    <a:pt x="12011" y="3249"/>
                    <a:pt x="11771" y="3249"/>
                    <a:pt x="11744" y="3249"/>
                  </a:cubicBezTo>
                  <a:cubicBezTo>
                    <a:pt x="11611" y="3172"/>
                    <a:pt x="11504" y="3249"/>
                    <a:pt x="11371" y="3249"/>
                  </a:cubicBezTo>
                  <a:cubicBezTo>
                    <a:pt x="11291" y="3249"/>
                    <a:pt x="11317" y="3249"/>
                    <a:pt x="11344" y="3402"/>
                  </a:cubicBezTo>
                  <a:cubicBezTo>
                    <a:pt x="11344" y="3478"/>
                    <a:pt x="11291" y="3402"/>
                    <a:pt x="11291" y="3402"/>
                  </a:cubicBezTo>
                  <a:cubicBezTo>
                    <a:pt x="11237" y="3402"/>
                    <a:pt x="11264" y="3325"/>
                    <a:pt x="11264" y="3249"/>
                  </a:cubicBezTo>
                  <a:cubicBezTo>
                    <a:pt x="11264" y="3095"/>
                    <a:pt x="11237" y="2866"/>
                    <a:pt x="11184" y="3019"/>
                  </a:cubicBezTo>
                  <a:cubicBezTo>
                    <a:pt x="11184" y="3172"/>
                    <a:pt x="11077" y="3172"/>
                    <a:pt x="11024" y="3095"/>
                  </a:cubicBezTo>
                  <a:cubicBezTo>
                    <a:pt x="10997" y="3019"/>
                    <a:pt x="11051" y="2866"/>
                    <a:pt x="10944" y="2942"/>
                  </a:cubicBezTo>
                  <a:cubicBezTo>
                    <a:pt x="10917" y="2942"/>
                    <a:pt x="10891" y="2942"/>
                    <a:pt x="10864" y="2942"/>
                  </a:cubicBezTo>
                  <a:cubicBezTo>
                    <a:pt x="10837" y="2866"/>
                    <a:pt x="10811" y="2942"/>
                    <a:pt x="10757" y="3019"/>
                  </a:cubicBezTo>
                  <a:cubicBezTo>
                    <a:pt x="10704" y="3172"/>
                    <a:pt x="10837" y="3095"/>
                    <a:pt x="10837" y="3172"/>
                  </a:cubicBezTo>
                  <a:cubicBezTo>
                    <a:pt x="10837" y="3325"/>
                    <a:pt x="10731" y="3249"/>
                    <a:pt x="10704" y="3325"/>
                  </a:cubicBezTo>
                  <a:cubicBezTo>
                    <a:pt x="10677" y="3402"/>
                    <a:pt x="10624" y="3402"/>
                    <a:pt x="10571" y="3478"/>
                  </a:cubicBezTo>
                  <a:cubicBezTo>
                    <a:pt x="10517" y="3555"/>
                    <a:pt x="10464" y="3555"/>
                    <a:pt x="10384" y="3555"/>
                  </a:cubicBezTo>
                  <a:cubicBezTo>
                    <a:pt x="10331" y="3555"/>
                    <a:pt x="10331" y="3555"/>
                    <a:pt x="10304" y="3708"/>
                  </a:cubicBezTo>
                  <a:cubicBezTo>
                    <a:pt x="10277" y="3785"/>
                    <a:pt x="10171" y="3861"/>
                    <a:pt x="10144" y="3861"/>
                  </a:cubicBezTo>
                  <a:cubicBezTo>
                    <a:pt x="10144" y="3785"/>
                    <a:pt x="10197" y="3785"/>
                    <a:pt x="10197" y="3785"/>
                  </a:cubicBezTo>
                  <a:cubicBezTo>
                    <a:pt x="10251" y="3708"/>
                    <a:pt x="10251" y="3555"/>
                    <a:pt x="10277" y="3478"/>
                  </a:cubicBezTo>
                  <a:cubicBezTo>
                    <a:pt x="10304" y="3325"/>
                    <a:pt x="10331" y="3478"/>
                    <a:pt x="10357" y="3402"/>
                  </a:cubicBezTo>
                  <a:cubicBezTo>
                    <a:pt x="10384" y="3402"/>
                    <a:pt x="10384" y="3325"/>
                    <a:pt x="10411" y="3325"/>
                  </a:cubicBezTo>
                  <a:cubicBezTo>
                    <a:pt x="10491" y="3172"/>
                    <a:pt x="10597" y="3095"/>
                    <a:pt x="10677" y="2942"/>
                  </a:cubicBezTo>
                  <a:cubicBezTo>
                    <a:pt x="10731" y="2866"/>
                    <a:pt x="10784" y="2789"/>
                    <a:pt x="10837" y="2712"/>
                  </a:cubicBezTo>
                  <a:cubicBezTo>
                    <a:pt x="10944" y="2483"/>
                    <a:pt x="11077" y="2329"/>
                    <a:pt x="11184" y="2176"/>
                  </a:cubicBezTo>
                  <a:cubicBezTo>
                    <a:pt x="11264" y="2100"/>
                    <a:pt x="11344" y="1946"/>
                    <a:pt x="11264" y="1717"/>
                  </a:cubicBezTo>
                  <a:cubicBezTo>
                    <a:pt x="11237" y="1640"/>
                    <a:pt x="11237" y="1793"/>
                    <a:pt x="11211" y="1717"/>
                  </a:cubicBezTo>
                  <a:cubicBezTo>
                    <a:pt x="11184" y="1640"/>
                    <a:pt x="11157" y="1640"/>
                    <a:pt x="11131" y="1564"/>
                  </a:cubicBezTo>
                  <a:cubicBezTo>
                    <a:pt x="11131" y="1487"/>
                    <a:pt x="11264" y="1640"/>
                    <a:pt x="11264" y="1640"/>
                  </a:cubicBezTo>
                  <a:cubicBezTo>
                    <a:pt x="11291" y="1640"/>
                    <a:pt x="11371" y="1640"/>
                    <a:pt x="11317" y="1487"/>
                  </a:cubicBezTo>
                  <a:cubicBezTo>
                    <a:pt x="11291" y="1410"/>
                    <a:pt x="11291" y="1334"/>
                    <a:pt x="11264" y="1257"/>
                  </a:cubicBezTo>
                  <a:cubicBezTo>
                    <a:pt x="11237" y="1104"/>
                    <a:pt x="11211" y="1410"/>
                    <a:pt x="11184" y="1410"/>
                  </a:cubicBezTo>
                  <a:cubicBezTo>
                    <a:pt x="11184" y="1334"/>
                    <a:pt x="11184" y="1257"/>
                    <a:pt x="11184" y="1257"/>
                  </a:cubicBezTo>
                  <a:cubicBezTo>
                    <a:pt x="11184" y="1181"/>
                    <a:pt x="11184" y="1181"/>
                    <a:pt x="11157" y="1104"/>
                  </a:cubicBezTo>
                  <a:cubicBezTo>
                    <a:pt x="11157" y="1027"/>
                    <a:pt x="11104" y="951"/>
                    <a:pt x="11077" y="951"/>
                  </a:cubicBezTo>
                  <a:cubicBezTo>
                    <a:pt x="11024" y="874"/>
                    <a:pt x="10997" y="874"/>
                    <a:pt x="10944" y="798"/>
                  </a:cubicBezTo>
                  <a:cubicBezTo>
                    <a:pt x="10891" y="798"/>
                    <a:pt x="10891" y="798"/>
                    <a:pt x="10811" y="874"/>
                  </a:cubicBezTo>
                  <a:cubicBezTo>
                    <a:pt x="10757" y="874"/>
                    <a:pt x="10571" y="644"/>
                    <a:pt x="10544" y="874"/>
                  </a:cubicBezTo>
                  <a:cubicBezTo>
                    <a:pt x="10517" y="951"/>
                    <a:pt x="10357" y="1027"/>
                    <a:pt x="10331" y="951"/>
                  </a:cubicBezTo>
                  <a:cubicBezTo>
                    <a:pt x="10331" y="951"/>
                    <a:pt x="10491" y="644"/>
                    <a:pt x="10437" y="568"/>
                  </a:cubicBezTo>
                  <a:cubicBezTo>
                    <a:pt x="10437" y="568"/>
                    <a:pt x="10251" y="644"/>
                    <a:pt x="10224" y="568"/>
                  </a:cubicBezTo>
                  <a:cubicBezTo>
                    <a:pt x="10224" y="491"/>
                    <a:pt x="10277" y="491"/>
                    <a:pt x="10277" y="491"/>
                  </a:cubicBezTo>
                  <a:cubicBezTo>
                    <a:pt x="10277" y="415"/>
                    <a:pt x="10064" y="491"/>
                    <a:pt x="10064" y="491"/>
                  </a:cubicBezTo>
                  <a:cubicBezTo>
                    <a:pt x="10091" y="338"/>
                    <a:pt x="10197" y="415"/>
                    <a:pt x="10224" y="338"/>
                  </a:cubicBezTo>
                  <a:cubicBezTo>
                    <a:pt x="10251" y="261"/>
                    <a:pt x="10304" y="338"/>
                    <a:pt x="10277" y="261"/>
                  </a:cubicBezTo>
                  <a:cubicBezTo>
                    <a:pt x="10277" y="185"/>
                    <a:pt x="10277" y="108"/>
                    <a:pt x="10251" y="108"/>
                  </a:cubicBezTo>
                  <a:cubicBezTo>
                    <a:pt x="10171" y="108"/>
                    <a:pt x="10144" y="32"/>
                    <a:pt x="10064" y="32"/>
                  </a:cubicBezTo>
                  <a:cubicBezTo>
                    <a:pt x="10011" y="-45"/>
                    <a:pt x="9957" y="32"/>
                    <a:pt x="9904" y="108"/>
                  </a:cubicBezTo>
                  <a:cubicBezTo>
                    <a:pt x="9797" y="185"/>
                    <a:pt x="9691" y="415"/>
                    <a:pt x="9637" y="568"/>
                  </a:cubicBezTo>
                  <a:cubicBezTo>
                    <a:pt x="9611" y="644"/>
                    <a:pt x="9611" y="644"/>
                    <a:pt x="9637" y="721"/>
                  </a:cubicBezTo>
                  <a:cubicBezTo>
                    <a:pt x="9664" y="721"/>
                    <a:pt x="9637" y="798"/>
                    <a:pt x="9637" y="874"/>
                  </a:cubicBezTo>
                  <a:cubicBezTo>
                    <a:pt x="9637" y="1027"/>
                    <a:pt x="9744" y="951"/>
                    <a:pt x="9744" y="1027"/>
                  </a:cubicBezTo>
                  <a:cubicBezTo>
                    <a:pt x="9744" y="951"/>
                    <a:pt x="9611" y="1027"/>
                    <a:pt x="9584" y="1027"/>
                  </a:cubicBezTo>
                  <a:cubicBezTo>
                    <a:pt x="9557" y="1027"/>
                    <a:pt x="9397" y="951"/>
                    <a:pt x="9371" y="1027"/>
                  </a:cubicBezTo>
                  <a:cubicBezTo>
                    <a:pt x="9371" y="951"/>
                    <a:pt x="9451" y="1257"/>
                    <a:pt x="9451" y="1257"/>
                  </a:cubicBezTo>
                  <a:cubicBezTo>
                    <a:pt x="9477" y="1334"/>
                    <a:pt x="9344" y="1181"/>
                    <a:pt x="9317" y="1181"/>
                  </a:cubicBezTo>
                  <a:cubicBezTo>
                    <a:pt x="9291" y="1181"/>
                    <a:pt x="9237" y="1257"/>
                    <a:pt x="9184" y="1334"/>
                  </a:cubicBezTo>
                  <a:cubicBezTo>
                    <a:pt x="9184" y="1334"/>
                    <a:pt x="9184" y="1334"/>
                    <a:pt x="9157" y="1334"/>
                  </a:cubicBezTo>
                  <a:cubicBezTo>
                    <a:pt x="9104" y="1334"/>
                    <a:pt x="9157" y="1334"/>
                    <a:pt x="9131" y="1257"/>
                  </a:cubicBezTo>
                  <a:cubicBezTo>
                    <a:pt x="9131" y="1334"/>
                    <a:pt x="8997" y="1487"/>
                    <a:pt x="8997" y="1487"/>
                  </a:cubicBezTo>
                  <a:cubicBezTo>
                    <a:pt x="8997" y="1410"/>
                    <a:pt x="9051" y="1334"/>
                    <a:pt x="9051" y="1334"/>
                  </a:cubicBezTo>
                  <a:cubicBezTo>
                    <a:pt x="9051" y="1257"/>
                    <a:pt x="8917" y="1334"/>
                    <a:pt x="8891" y="1257"/>
                  </a:cubicBezTo>
                  <a:cubicBezTo>
                    <a:pt x="8891" y="1257"/>
                    <a:pt x="8944" y="1181"/>
                    <a:pt x="8944" y="1181"/>
                  </a:cubicBezTo>
                  <a:cubicBezTo>
                    <a:pt x="8917" y="1257"/>
                    <a:pt x="8784" y="1334"/>
                    <a:pt x="8731" y="1334"/>
                  </a:cubicBezTo>
                  <a:cubicBezTo>
                    <a:pt x="8597" y="1410"/>
                    <a:pt x="8757" y="1410"/>
                    <a:pt x="8784" y="1487"/>
                  </a:cubicBezTo>
                  <a:cubicBezTo>
                    <a:pt x="8757" y="1410"/>
                    <a:pt x="8624" y="1564"/>
                    <a:pt x="8597" y="1564"/>
                  </a:cubicBezTo>
                  <a:cubicBezTo>
                    <a:pt x="8571" y="1564"/>
                    <a:pt x="8544" y="1564"/>
                    <a:pt x="8517" y="1640"/>
                  </a:cubicBezTo>
                  <a:cubicBezTo>
                    <a:pt x="8491" y="1717"/>
                    <a:pt x="8437" y="1640"/>
                    <a:pt x="8384" y="1640"/>
                  </a:cubicBezTo>
                  <a:cubicBezTo>
                    <a:pt x="8357" y="1640"/>
                    <a:pt x="8331" y="1793"/>
                    <a:pt x="8277" y="1793"/>
                  </a:cubicBezTo>
                  <a:cubicBezTo>
                    <a:pt x="8224" y="1870"/>
                    <a:pt x="8197" y="1793"/>
                    <a:pt x="8171" y="1870"/>
                  </a:cubicBezTo>
                  <a:cubicBezTo>
                    <a:pt x="8144" y="1946"/>
                    <a:pt x="8117" y="2023"/>
                    <a:pt x="8091" y="2023"/>
                  </a:cubicBezTo>
                  <a:cubicBezTo>
                    <a:pt x="8037" y="2023"/>
                    <a:pt x="7984" y="2023"/>
                    <a:pt x="7957" y="2023"/>
                  </a:cubicBezTo>
                  <a:cubicBezTo>
                    <a:pt x="7957" y="2023"/>
                    <a:pt x="8037" y="2176"/>
                    <a:pt x="8037" y="2176"/>
                  </a:cubicBezTo>
                  <a:cubicBezTo>
                    <a:pt x="8011" y="2253"/>
                    <a:pt x="7851" y="2253"/>
                    <a:pt x="7851" y="2253"/>
                  </a:cubicBezTo>
                  <a:cubicBezTo>
                    <a:pt x="7851" y="2253"/>
                    <a:pt x="7957" y="2253"/>
                    <a:pt x="7957" y="2253"/>
                  </a:cubicBezTo>
                  <a:cubicBezTo>
                    <a:pt x="7957" y="2253"/>
                    <a:pt x="7904" y="2253"/>
                    <a:pt x="7877" y="2253"/>
                  </a:cubicBezTo>
                  <a:cubicBezTo>
                    <a:pt x="7904" y="2253"/>
                    <a:pt x="7957" y="2329"/>
                    <a:pt x="7957" y="2329"/>
                  </a:cubicBezTo>
                  <a:cubicBezTo>
                    <a:pt x="7931" y="2329"/>
                    <a:pt x="7931" y="2329"/>
                    <a:pt x="7904" y="2329"/>
                  </a:cubicBezTo>
                  <a:cubicBezTo>
                    <a:pt x="7931" y="2329"/>
                    <a:pt x="7904" y="2406"/>
                    <a:pt x="7904" y="2406"/>
                  </a:cubicBezTo>
                  <a:cubicBezTo>
                    <a:pt x="7904" y="2483"/>
                    <a:pt x="7824" y="2406"/>
                    <a:pt x="7824" y="2406"/>
                  </a:cubicBezTo>
                  <a:cubicBezTo>
                    <a:pt x="7824" y="2483"/>
                    <a:pt x="7877" y="2483"/>
                    <a:pt x="7877" y="2559"/>
                  </a:cubicBezTo>
                  <a:cubicBezTo>
                    <a:pt x="7904" y="2559"/>
                    <a:pt x="7851" y="2559"/>
                    <a:pt x="7851" y="2559"/>
                  </a:cubicBezTo>
                  <a:cubicBezTo>
                    <a:pt x="7851" y="2712"/>
                    <a:pt x="7957" y="2559"/>
                    <a:pt x="7931" y="2712"/>
                  </a:cubicBezTo>
                  <a:cubicBezTo>
                    <a:pt x="7877" y="2866"/>
                    <a:pt x="8011" y="2942"/>
                    <a:pt x="7931" y="3019"/>
                  </a:cubicBezTo>
                  <a:cubicBezTo>
                    <a:pt x="7877" y="3019"/>
                    <a:pt x="7824" y="3019"/>
                    <a:pt x="7771" y="3019"/>
                  </a:cubicBezTo>
                  <a:cubicBezTo>
                    <a:pt x="7744" y="3095"/>
                    <a:pt x="7744" y="3172"/>
                    <a:pt x="7691" y="3095"/>
                  </a:cubicBezTo>
                  <a:cubicBezTo>
                    <a:pt x="7664" y="3095"/>
                    <a:pt x="7637" y="3095"/>
                    <a:pt x="7611" y="3095"/>
                  </a:cubicBezTo>
                  <a:cubicBezTo>
                    <a:pt x="7504" y="3172"/>
                    <a:pt x="7397" y="3172"/>
                    <a:pt x="7291" y="3172"/>
                  </a:cubicBezTo>
                  <a:cubicBezTo>
                    <a:pt x="7237" y="3172"/>
                    <a:pt x="7184" y="3172"/>
                    <a:pt x="7157" y="3249"/>
                  </a:cubicBezTo>
                  <a:cubicBezTo>
                    <a:pt x="7131" y="3325"/>
                    <a:pt x="7104" y="3402"/>
                    <a:pt x="7104" y="3478"/>
                  </a:cubicBezTo>
                  <a:cubicBezTo>
                    <a:pt x="7104" y="3555"/>
                    <a:pt x="7157" y="3632"/>
                    <a:pt x="7157" y="3708"/>
                  </a:cubicBezTo>
                  <a:cubicBezTo>
                    <a:pt x="7131" y="3861"/>
                    <a:pt x="7131" y="3938"/>
                    <a:pt x="7157" y="4015"/>
                  </a:cubicBezTo>
                  <a:cubicBezTo>
                    <a:pt x="7211" y="4168"/>
                    <a:pt x="7291" y="4091"/>
                    <a:pt x="7344" y="4244"/>
                  </a:cubicBezTo>
                  <a:cubicBezTo>
                    <a:pt x="7344" y="4244"/>
                    <a:pt x="7397" y="4551"/>
                    <a:pt x="7397" y="4551"/>
                  </a:cubicBezTo>
                  <a:cubicBezTo>
                    <a:pt x="7291" y="4551"/>
                    <a:pt x="7264" y="4551"/>
                    <a:pt x="7184" y="4398"/>
                  </a:cubicBezTo>
                  <a:cubicBezTo>
                    <a:pt x="7104" y="4244"/>
                    <a:pt x="6971" y="4091"/>
                    <a:pt x="6864" y="4091"/>
                  </a:cubicBezTo>
                  <a:cubicBezTo>
                    <a:pt x="6811" y="4091"/>
                    <a:pt x="6837" y="4015"/>
                    <a:pt x="6784" y="3938"/>
                  </a:cubicBezTo>
                  <a:cubicBezTo>
                    <a:pt x="6757" y="3938"/>
                    <a:pt x="6651" y="3938"/>
                    <a:pt x="6651" y="4091"/>
                  </a:cubicBezTo>
                  <a:cubicBezTo>
                    <a:pt x="6651" y="4168"/>
                    <a:pt x="6757" y="4168"/>
                    <a:pt x="6757" y="4168"/>
                  </a:cubicBezTo>
                  <a:cubicBezTo>
                    <a:pt x="6757" y="4168"/>
                    <a:pt x="6677" y="4244"/>
                    <a:pt x="6704" y="4244"/>
                  </a:cubicBezTo>
                  <a:cubicBezTo>
                    <a:pt x="6757" y="4321"/>
                    <a:pt x="6784" y="4244"/>
                    <a:pt x="6811" y="4398"/>
                  </a:cubicBezTo>
                  <a:cubicBezTo>
                    <a:pt x="6811" y="4551"/>
                    <a:pt x="6731" y="4474"/>
                    <a:pt x="6704" y="4474"/>
                  </a:cubicBezTo>
                  <a:cubicBezTo>
                    <a:pt x="6651" y="4398"/>
                    <a:pt x="6624" y="4321"/>
                    <a:pt x="6571" y="4398"/>
                  </a:cubicBezTo>
                  <a:cubicBezTo>
                    <a:pt x="6517" y="4398"/>
                    <a:pt x="6544" y="4627"/>
                    <a:pt x="6571" y="4704"/>
                  </a:cubicBezTo>
                  <a:cubicBezTo>
                    <a:pt x="6597" y="4781"/>
                    <a:pt x="6651" y="4781"/>
                    <a:pt x="6677" y="4781"/>
                  </a:cubicBezTo>
                  <a:cubicBezTo>
                    <a:pt x="6731" y="4857"/>
                    <a:pt x="6784" y="4857"/>
                    <a:pt x="6811" y="4934"/>
                  </a:cubicBezTo>
                  <a:cubicBezTo>
                    <a:pt x="6837" y="5010"/>
                    <a:pt x="6837" y="5087"/>
                    <a:pt x="6837" y="5087"/>
                  </a:cubicBezTo>
                  <a:cubicBezTo>
                    <a:pt x="6864" y="5087"/>
                    <a:pt x="6891" y="5087"/>
                    <a:pt x="6917" y="5087"/>
                  </a:cubicBezTo>
                  <a:cubicBezTo>
                    <a:pt x="6917" y="5087"/>
                    <a:pt x="6837" y="5164"/>
                    <a:pt x="6837" y="5164"/>
                  </a:cubicBezTo>
                  <a:cubicBezTo>
                    <a:pt x="6784" y="5164"/>
                    <a:pt x="6784" y="5087"/>
                    <a:pt x="6757" y="5010"/>
                  </a:cubicBezTo>
                  <a:cubicBezTo>
                    <a:pt x="6704" y="4934"/>
                    <a:pt x="6624" y="4934"/>
                    <a:pt x="6544" y="4934"/>
                  </a:cubicBezTo>
                  <a:cubicBezTo>
                    <a:pt x="6517" y="4934"/>
                    <a:pt x="6384" y="4857"/>
                    <a:pt x="6437" y="4704"/>
                  </a:cubicBezTo>
                  <a:cubicBezTo>
                    <a:pt x="6464" y="4704"/>
                    <a:pt x="6437" y="4627"/>
                    <a:pt x="6437" y="4551"/>
                  </a:cubicBezTo>
                  <a:cubicBezTo>
                    <a:pt x="6411" y="4474"/>
                    <a:pt x="6437" y="4398"/>
                    <a:pt x="6437" y="4321"/>
                  </a:cubicBezTo>
                  <a:cubicBezTo>
                    <a:pt x="6464" y="4168"/>
                    <a:pt x="6491" y="3861"/>
                    <a:pt x="6437" y="3785"/>
                  </a:cubicBezTo>
                  <a:cubicBezTo>
                    <a:pt x="6331" y="3708"/>
                    <a:pt x="6411" y="4091"/>
                    <a:pt x="6384" y="4244"/>
                  </a:cubicBezTo>
                  <a:cubicBezTo>
                    <a:pt x="6331" y="4398"/>
                    <a:pt x="6251" y="4474"/>
                    <a:pt x="6197" y="4627"/>
                  </a:cubicBezTo>
                  <a:cubicBezTo>
                    <a:pt x="6117" y="4857"/>
                    <a:pt x="6144" y="4781"/>
                    <a:pt x="6197" y="4934"/>
                  </a:cubicBezTo>
                  <a:cubicBezTo>
                    <a:pt x="6224" y="5010"/>
                    <a:pt x="6304" y="5240"/>
                    <a:pt x="6304" y="5393"/>
                  </a:cubicBezTo>
                  <a:cubicBezTo>
                    <a:pt x="6304" y="5393"/>
                    <a:pt x="6277" y="5546"/>
                    <a:pt x="6251" y="5546"/>
                  </a:cubicBezTo>
                  <a:cubicBezTo>
                    <a:pt x="6224" y="5700"/>
                    <a:pt x="6197" y="5853"/>
                    <a:pt x="6197" y="6006"/>
                  </a:cubicBezTo>
                  <a:cubicBezTo>
                    <a:pt x="6197" y="6006"/>
                    <a:pt x="6224" y="6389"/>
                    <a:pt x="6251" y="6389"/>
                  </a:cubicBezTo>
                  <a:cubicBezTo>
                    <a:pt x="6304" y="6389"/>
                    <a:pt x="6357" y="6389"/>
                    <a:pt x="6411" y="6312"/>
                  </a:cubicBezTo>
                  <a:cubicBezTo>
                    <a:pt x="6464" y="6236"/>
                    <a:pt x="6544" y="6312"/>
                    <a:pt x="6597" y="6389"/>
                  </a:cubicBezTo>
                  <a:cubicBezTo>
                    <a:pt x="6677" y="6389"/>
                    <a:pt x="6731" y="6542"/>
                    <a:pt x="6757" y="6772"/>
                  </a:cubicBezTo>
                  <a:cubicBezTo>
                    <a:pt x="6784" y="6925"/>
                    <a:pt x="6677" y="7155"/>
                    <a:pt x="6731" y="7232"/>
                  </a:cubicBezTo>
                  <a:cubicBezTo>
                    <a:pt x="6731" y="7232"/>
                    <a:pt x="6891" y="7385"/>
                    <a:pt x="6891" y="7385"/>
                  </a:cubicBezTo>
                  <a:cubicBezTo>
                    <a:pt x="6891" y="7461"/>
                    <a:pt x="6704" y="7308"/>
                    <a:pt x="6677" y="7308"/>
                  </a:cubicBezTo>
                  <a:cubicBezTo>
                    <a:pt x="6677" y="7308"/>
                    <a:pt x="6651" y="7078"/>
                    <a:pt x="6651" y="7078"/>
                  </a:cubicBezTo>
                  <a:cubicBezTo>
                    <a:pt x="6677" y="6925"/>
                    <a:pt x="6704" y="6849"/>
                    <a:pt x="6651" y="6772"/>
                  </a:cubicBezTo>
                  <a:cubicBezTo>
                    <a:pt x="6597" y="6695"/>
                    <a:pt x="6624" y="6542"/>
                    <a:pt x="6571" y="6466"/>
                  </a:cubicBezTo>
                  <a:cubicBezTo>
                    <a:pt x="6517" y="6466"/>
                    <a:pt x="6464" y="6542"/>
                    <a:pt x="6411" y="6542"/>
                  </a:cubicBezTo>
                  <a:cubicBezTo>
                    <a:pt x="6411" y="6542"/>
                    <a:pt x="6304" y="6619"/>
                    <a:pt x="6304" y="6695"/>
                  </a:cubicBezTo>
                  <a:cubicBezTo>
                    <a:pt x="6331" y="6695"/>
                    <a:pt x="6357" y="6695"/>
                    <a:pt x="6331" y="6695"/>
                  </a:cubicBezTo>
                  <a:cubicBezTo>
                    <a:pt x="6331" y="6772"/>
                    <a:pt x="6277" y="6849"/>
                    <a:pt x="6304" y="6925"/>
                  </a:cubicBezTo>
                  <a:cubicBezTo>
                    <a:pt x="6411" y="7078"/>
                    <a:pt x="6331" y="7308"/>
                    <a:pt x="6277" y="7461"/>
                  </a:cubicBezTo>
                  <a:cubicBezTo>
                    <a:pt x="6251" y="7538"/>
                    <a:pt x="6224" y="7691"/>
                    <a:pt x="6224" y="7768"/>
                  </a:cubicBezTo>
                  <a:cubicBezTo>
                    <a:pt x="6197" y="7844"/>
                    <a:pt x="6144" y="7921"/>
                    <a:pt x="6091" y="7921"/>
                  </a:cubicBezTo>
                  <a:cubicBezTo>
                    <a:pt x="6064" y="7998"/>
                    <a:pt x="6037" y="7998"/>
                    <a:pt x="6037" y="8151"/>
                  </a:cubicBezTo>
                  <a:cubicBezTo>
                    <a:pt x="6011" y="8304"/>
                    <a:pt x="5957" y="8227"/>
                    <a:pt x="5931" y="8227"/>
                  </a:cubicBezTo>
                  <a:cubicBezTo>
                    <a:pt x="5851" y="8151"/>
                    <a:pt x="5797" y="8227"/>
                    <a:pt x="5744" y="8151"/>
                  </a:cubicBezTo>
                  <a:cubicBezTo>
                    <a:pt x="5717" y="8151"/>
                    <a:pt x="5691" y="8074"/>
                    <a:pt x="5664" y="8074"/>
                  </a:cubicBezTo>
                  <a:cubicBezTo>
                    <a:pt x="5611" y="8074"/>
                    <a:pt x="5611" y="7998"/>
                    <a:pt x="5584" y="7921"/>
                  </a:cubicBezTo>
                  <a:cubicBezTo>
                    <a:pt x="5584" y="7921"/>
                    <a:pt x="5637" y="7844"/>
                    <a:pt x="5637" y="7921"/>
                  </a:cubicBezTo>
                  <a:cubicBezTo>
                    <a:pt x="5664" y="8074"/>
                    <a:pt x="5717" y="8074"/>
                    <a:pt x="5717" y="7998"/>
                  </a:cubicBezTo>
                  <a:cubicBezTo>
                    <a:pt x="5744" y="7921"/>
                    <a:pt x="5877" y="8151"/>
                    <a:pt x="5931" y="7998"/>
                  </a:cubicBezTo>
                  <a:cubicBezTo>
                    <a:pt x="5931" y="7921"/>
                    <a:pt x="5877" y="7844"/>
                    <a:pt x="5931" y="7844"/>
                  </a:cubicBezTo>
                  <a:cubicBezTo>
                    <a:pt x="5957" y="7768"/>
                    <a:pt x="6011" y="7691"/>
                    <a:pt x="6037" y="7615"/>
                  </a:cubicBezTo>
                  <a:cubicBezTo>
                    <a:pt x="6064" y="7461"/>
                    <a:pt x="6037" y="7461"/>
                    <a:pt x="6117" y="7385"/>
                  </a:cubicBezTo>
                  <a:cubicBezTo>
                    <a:pt x="6197" y="7232"/>
                    <a:pt x="6091" y="7078"/>
                    <a:pt x="6144" y="6925"/>
                  </a:cubicBezTo>
                  <a:cubicBezTo>
                    <a:pt x="6197" y="6849"/>
                    <a:pt x="6197" y="6772"/>
                    <a:pt x="6144" y="6695"/>
                  </a:cubicBezTo>
                  <a:cubicBezTo>
                    <a:pt x="6117" y="6695"/>
                    <a:pt x="6091" y="6619"/>
                    <a:pt x="6064" y="6542"/>
                  </a:cubicBezTo>
                  <a:cubicBezTo>
                    <a:pt x="6037" y="6389"/>
                    <a:pt x="6064" y="6159"/>
                    <a:pt x="6064" y="6006"/>
                  </a:cubicBezTo>
                  <a:cubicBezTo>
                    <a:pt x="6064" y="5853"/>
                    <a:pt x="6037" y="5700"/>
                    <a:pt x="6064" y="5546"/>
                  </a:cubicBezTo>
                  <a:cubicBezTo>
                    <a:pt x="6064" y="5393"/>
                    <a:pt x="6117" y="5393"/>
                    <a:pt x="6117" y="5240"/>
                  </a:cubicBezTo>
                  <a:cubicBezTo>
                    <a:pt x="6091" y="5087"/>
                    <a:pt x="6037" y="5010"/>
                    <a:pt x="6011" y="4934"/>
                  </a:cubicBezTo>
                  <a:cubicBezTo>
                    <a:pt x="5984" y="4857"/>
                    <a:pt x="5957" y="4781"/>
                    <a:pt x="5984" y="4704"/>
                  </a:cubicBezTo>
                  <a:cubicBezTo>
                    <a:pt x="6037" y="4627"/>
                    <a:pt x="6037" y="4474"/>
                    <a:pt x="6064" y="4321"/>
                  </a:cubicBezTo>
                  <a:cubicBezTo>
                    <a:pt x="6091" y="4244"/>
                    <a:pt x="6117" y="4015"/>
                    <a:pt x="6091" y="3938"/>
                  </a:cubicBezTo>
                  <a:cubicBezTo>
                    <a:pt x="6091" y="3861"/>
                    <a:pt x="5984" y="3785"/>
                    <a:pt x="5931" y="3708"/>
                  </a:cubicBezTo>
                  <a:cubicBezTo>
                    <a:pt x="5877" y="3708"/>
                    <a:pt x="5824" y="3708"/>
                    <a:pt x="5771" y="3708"/>
                  </a:cubicBezTo>
                  <a:cubicBezTo>
                    <a:pt x="5744" y="3708"/>
                    <a:pt x="5664" y="3632"/>
                    <a:pt x="5637" y="3708"/>
                  </a:cubicBezTo>
                  <a:cubicBezTo>
                    <a:pt x="5557" y="3861"/>
                    <a:pt x="5557" y="4398"/>
                    <a:pt x="5477" y="4551"/>
                  </a:cubicBezTo>
                  <a:cubicBezTo>
                    <a:pt x="5424" y="4781"/>
                    <a:pt x="5264" y="4857"/>
                    <a:pt x="5264" y="5164"/>
                  </a:cubicBezTo>
                  <a:cubicBezTo>
                    <a:pt x="5264" y="5240"/>
                    <a:pt x="5344" y="5164"/>
                    <a:pt x="5344" y="5164"/>
                  </a:cubicBezTo>
                  <a:cubicBezTo>
                    <a:pt x="5371" y="5240"/>
                    <a:pt x="5344" y="5546"/>
                    <a:pt x="5344" y="5546"/>
                  </a:cubicBezTo>
                  <a:cubicBezTo>
                    <a:pt x="5317" y="5700"/>
                    <a:pt x="5371" y="5776"/>
                    <a:pt x="5291" y="5776"/>
                  </a:cubicBezTo>
                  <a:cubicBezTo>
                    <a:pt x="5291" y="5853"/>
                    <a:pt x="5264" y="5853"/>
                    <a:pt x="5264" y="5929"/>
                  </a:cubicBezTo>
                  <a:cubicBezTo>
                    <a:pt x="5291" y="6006"/>
                    <a:pt x="5317" y="6006"/>
                    <a:pt x="5344" y="6006"/>
                  </a:cubicBezTo>
                  <a:cubicBezTo>
                    <a:pt x="5371" y="6006"/>
                    <a:pt x="5477" y="6006"/>
                    <a:pt x="5477" y="6083"/>
                  </a:cubicBezTo>
                  <a:cubicBezTo>
                    <a:pt x="5477" y="6236"/>
                    <a:pt x="5477" y="6389"/>
                    <a:pt x="5531" y="6466"/>
                  </a:cubicBezTo>
                  <a:cubicBezTo>
                    <a:pt x="5584" y="6542"/>
                    <a:pt x="5637" y="6466"/>
                    <a:pt x="5584" y="6619"/>
                  </a:cubicBezTo>
                  <a:cubicBezTo>
                    <a:pt x="5557" y="6695"/>
                    <a:pt x="5557" y="6849"/>
                    <a:pt x="5531" y="6925"/>
                  </a:cubicBezTo>
                  <a:cubicBezTo>
                    <a:pt x="5504" y="7078"/>
                    <a:pt x="5371" y="6695"/>
                    <a:pt x="5344" y="6619"/>
                  </a:cubicBezTo>
                  <a:cubicBezTo>
                    <a:pt x="5264" y="6466"/>
                    <a:pt x="5157" y="6389"/>
                    <a:pt x="5077" y="6312"/>
                  </a:cubicBezTo>
                  <a:cubicBezTo>
                    <a:pt x="5024" y="6236"/>
                    <a:pt x="4997" y="6159"/>
                    <a:pt x="4944" y="6083"/>
                  </a:cubicBezTo>
                  <a:cubicBezTo>
                    <a:pt x="4917" y="6083"/>
                    <a:pt x="4864" y="6006"/>
                    <a:pt x="4837" y="6006"/>
                  </a:cubicBezTo>
                  <a:cubicBezTo>
                    <a:pt x="4757" y="6006"/>
                    <a:pt x="4677" y="5929"/>
                    <a:pt x="4597" y="5929"/>
                  </a:cubicBezTo>
                  <a:cubicBezTo>
                    <a:pt x="4491" y="5929"/>
                    <a:pt x="4384" y="5929"/>
                    <a:pt x="4464" y="6312"/>
                  </a:cubicBezTo>
                  <a:cubicBezTo>
                    <a:pt x="4517" y="6389"/>
                    <a:pt x="4491" y="6542"/>
                    <a:pt x="4437" y="6619"/>
                  </a:cubicBezTo>
                  <a:cubicBezTo>
                    <a:pt x="4411" y="6695"/>
                    <a:pt x="4331" y="6542"/>
                    <a:pt x="4357" y="6772"/>
                  </a:cubicBezTo>
                  <a:cubicBezTo>
                    <a:pt x="4384" y="6849"/>
                    <a:pt x="4171" y="6849"/>
                    <a:pt x="4277" y="6619"/>
                  </a:cubicBezTo>
                  <a:cubicBezTo>
                    <a:pt x="4304" y="6542"/>
                    <a:pt x="4224" y="6389"/>
                    <a:pt x="4197" y="6466"/>
                  </a:cubicBezTo>
                  <a:cubicBezTo>
                    <a:pt x="4144" y="6466"/>
                    <a:pt x="4091" y="6542"/>
                    <a:pt x="4064" y="6619"/>
                  </a:cubicBezTo>
                  <a:cubicBezTo>
                    <a:pt x="3984" y="6772"/>
                    <a:pt x="3904" y="6619"/>
                    <a:pt x="3824" y="6695"/>
                  </a:cubicBezTo>
                  <a:cubicBezTo>
                    <a:pt x="3744" y="6772"/>
                    <a:pt x="3691" y="6925"/>
                    <a:pt x="3637" y="6925"/>
                  </a:cubicBezTo>
                  <a:cubicBezTo>
                    <a:pt x="3611" y="6925"/>
                    <a:pt x="3451" y="6925"/>
                    <a:pt x="3477" y="6849"/>
                  </a:cubicBezTo>
                  <a:cubicBezTo>
                    <a:pt x="3531" y="6849"/>
                    <a:pt x="3531" y="6849"/>
                    <a:pt x="3531" y="6772"/>
                  </a:cubicBezTo>
                  <a:cubicBezTo>
                    <a:pt x="3531" y="6542"/>
                    <a:pt x="3584" y="6619"/>
                    <a:pt x="3584" y="6466"/>
                  </a:cubicBezTo>
                  <a:cubicBezTo>
                    <a:pt x="3611" y="6389"/>
                    <a:pt x="3424" y="6542"/>
                    <a:pt x="3424" y="6542"/>
                  </a:cubicBezTo>
                  <a:cubicBezTo>
                    <a:pt x="3397" y="6542"/>
                    <a:pt x="3371" y="6542"/>
                    <a:pt x="3371" y="6619"/>
                  </a:cubicBezTo>
                  <a:cubicBezTo>
                    <a:pt x="3371" y="6695"/>
                    <a:pt x="3371" y="6772"/>
                    <a:pt x="3371" y="6849"/>
                  </a:cubicBezTo>
                  <a:cubicBezTo>
                    <a:pt x="3344" y="6849"/>
                    <a:pt x="3291" y="6772"/>
                    <a:pt x="3264" y="6772"/>
                  </a:cubicBezTo>
                  <a:cubicBezTo>
                    <a:pt x="3211" y="6772"/>
                    <a:pt x="3131" y="6849"/>
                    <a:pt x="3077" y="6925"/>
                  </a:cubicBezTo>
                  <a:cubicBezTo>
                    <a:pt x="2997" y="7002"/>
                    <a:pt x="2917" y="7155"/>
                    <a:pt x="2837" y="7232"/>
                  </a:cubicBezTo>
                  <a:cubicBezTo>
                    <a:pt x="2784" y="7232"/>
                    <a:pt x="2757" y="7308"/>
                    <a:pt x="2731" y="7461"/>
                  </a:cubicBezTo>
                  <a:cubicBezTo>
                    <a:pt x="2731" y="7538"/>
                    <a:pt x="2731" y="7768"/>
                    <a:pt x="2677" y="7768"/>
                  </a:cubicBezTo>
                  <a:cubicBezTo>
                    <a:pt x="2624" y="7768"/>
                    <a:pt x="2571" y="7844"/>
                    <a:pt x="2517" y="7844"/>
                  </a:cubicBezTo>
                  <a:cubicBezTo>
                    <a:pt x="2491" y="7844"/>
                    <a:pt x="2464" y="7691"/>
                    <a:pt x="2437" y="7615"/>
                  </a:cubicBezTo>
                  <a:cubicBezTo>
                    <a:pt x="2384" y="7461"/>
                    <a:pt x="2304" y="7538"/>
                    <a:pt x="2357" y="7308"/>
                  </a:cubicBezTo>
                  <a:cubicBezTo>
                    <a:pt x="2384" y="7155"/>
                    <a:pt x="2464" y="7232"/>
                    <a:pt x="2491" y="7155"/>
                  </a:cubicBezTo>
                  <a:cubicBezTo>
                    <a:pt x="2544" y="7155"/>
                    <a:pt x="2597" y="7232"/>
                    <a:pt x="2571" y="7078"/>
                  </a:cubicBezTo>
                  <a:cubicBezTo>
                    <a:pt x="2544" y="7002"/>
                    <a:pt x="2517" y="6849"/>
                    <a:pt x="2491" y="6772"/>
                  </a:cubicBezTo>
                  <a:cubicBezTo>
                    <a:pt x="2437" y="6619"/>
                    <a:pt x="2357" y="6695"/>
                    <a:pt x="2304" y="6695"/>
                  </a:cubicBezTo>
                  <a:cubicBezTo>
                    <a:pt x="2277" y="6695"/>
                    <a:pt x="2117" y="6619"/>
                    <a:pt x="2117" y="6619"/>
                  </a:cubicBezTo>
                  <a:cubicBezTo>
                    <a:pt x="2117" y="6619"/>
                    <a:pt x="2197" y="6695"/>
                    <a:pt x="2197" y="6695"/>
                  </a:cubicBezTo>
                  <a:cubicBezTo>
                    <a:pt x="2224" y="6772"/>
                    <a:pt x="2224" y="6849"/>
                    <a:pt x="2224" y="6925"/>
                  </a:cubicBezTo>
                  <a:cubicBezTo>
                    <a:pt x="2224" y="7002"/>
                    <a:pt x="2224" y="7155"/>
                    <a:pt x="2224" y="7232"/>
                  </a:cubicBezTo>
                  <a:cubicBezTo>
                    <a:pt x="2197" y="7308"/>
                    <a:pt x="2171" y="7385"/>
                    <a:pt x="2171" y="7461"/>
                  </a:cubicBezTo>
                  <a:cubicBezTo>
                    <a:pt x="2197" y="7615"/>
                    <a:pt x="2304" y="7615"/>
                    <a:pt x="2277" y="7844"/>
                  </a:cubicBezTo>
                  <a:cubicBezTo>
                    <a:pt x="2251" y="7921"/>
                    <a:pt x="2224" y="8074"/>
                    <a:pt x="2224" y="8151"/>
                  </a:cubicBezTo>
                  <a:cubicBezTo>
                    <a:pt x="2224" y="8151"/>
                    <a:pt x="2224" y="8457"/>
                    <a:pt x="2224" y="8457"/>
                  </a:cubicBezTo>
                  <a:cubicBezTo>
                    <a:pt x="2224" y="8457"/>
                    <a:pt x="2197" y="8227"/>
                    <a:pt x="2197" y="8227"/>
                  </a:cubicBezTo>
                  <a:cubicBezTo>
                    <a:pt x="2171" y="8227"/>
                    <a:pt x="2144" y="8381"/>
                    <a:pt x="2117" y="8304"/>
                  </a:cubicBezTo>
                  <a:cubicBezTo>
                    <a:pt x="2117" y="8304"/>
                    <a:pt x="2171" y="8227"/>
                    <a:pt x="2171" y="8151"/>
                  </a:cubicBezTo>
                  <a:cubicBezTo>
                    <a:pt x="2144" y="8074"/>
                    <a:pt x="2091" y="8074"/>
                    <a:pt x="2064" y="8074"/>
                  </a:cubicBezTo>
                  <a:cubicBezTo>
                    <a:pt x="2037" y="8074"/>
                    <a:pt x="2011" y="7998"/>
                    <a:pt x="1984" y="8074"/>
                  </a:cubicBezTo>
                  <a:cubicBezTo>
                    <a:pt x="1931" y="8074"/>
                    <a:pt x="1904" y="8227"/>
                    <a:pt x="1851" y="8227"/>
                  </a:cubicBezTo>
                  <a:cubicBezTo>
                    <a:pt x="1797" y="8381"/>
                    <a:pt x="1771" y="8381"/>
                    <a:pt x="1717" y="8534"/>
                  </a:cubicBezTo>
                  <a:cubicBezTo>
                    <a:pt x="1664" y="8687"/>
                    <a:pt x="1611" y="8687"/>
                    <a:pt x="1691" y="8840"/>
                  </a:cubicBezTo>
                  <a:cubicBezTo>
                    <a:pt x="1717" y="8917"/>
                    <a:pt x="1771" y="9146"/>
                    <a:pt x="1744" y="9223"/>
                  </a:cubicBezTo>
                  <a:cubicBezTo>
                    <a:pt x="1717" y="9300"/>
                    <a:pt x="1557" y="9146"/>
                    <a:pt x="1531" y="9146"/>
                  </a:cubicBezTo>
                  <a:cubicBezTo>
                    <a:pt x="1504" y="9070"/>
                    <a:pt x="1424" y="9146"/>
                    <a:pt x="1397" y="9146"/>
                  </a:cubicBezTo>
                  <a:cubicBezTo>
                    <a:pt x="1424" y="9070"/>
                    <a:pt x="1291" y="8764"/>
                    <a:pt x="1264" y="8917"/>
                  </a:cubicBezTo>
                  <a:cubicBezTo>
                    <a:pt x="1131" y="9223"/>
                    <a:pt x="1424" y="9300"/>
                    <a:pt x="1424" y="9453"/>
                  </a:cubicBezTo>
                  <a:cubicBezTo>
                    <a:pt x="1397" y="9759"/>
                    <a:pt x="1317" y="9606"/>
                    <a:pt x="1237" y="9606"/>
                  </a:cubicBezTo>
                  <a:cubicBezTo>
                    <a:pt x="1157" y="9529"/>
                    <a:pt x="1131" y="9376"/>
                    <a:pt x="1051" y="9300"/>
                  </a:cubicBezTo>
                  <a:cubicBezTo>
                    <a:pt x="997" y="9223"/>
                    <a:pt x="997" y="9146"/>
                    <a:pt x="971" y="8993"/>
                  </a:cubicBezTo>
                  <a:cubicBezTo>
                    <a:pt x="971" y="8840"/>
                    <a:pt x="944" y="8840"/>
                    <a:pt x="917" y="8764"/>
                  </a:cubicBezTo>
                  <a:cubicBezTo>
                    <a:pt x="917" y="8687"/>
                    <a:pt x="997" y="8534"/>
                    <a:pt x="997" y="8534"/>
                  </a:cubicBezTo>
                  <a:cubicBezTo>
                    <a:pt x="1024" y="8304"/>
                    <a:pt x="891" y="8151"/>
                    <a:pt x="837" y="8151"/>
                  </a:cubicBezTo>
                  <a:cubicBezTo>
                    <a:pt x="784" y="8074"/>
                    <a:pt x="784" y="7921"/>
                    <a:pt x="731" y="7921"/>
                  </a:cubicBezTo>
                  <a:cubicBezTo>
                    <a:pt x="757" y="7844"/>
                    <a:pt x="624" y="7538"/>
                    <a:pt x="624" y="7538"/>
                  </a:cubicBezTo>
                  <a:cubicBezTo>
                    <a:pt x="677" y="7461"/>
                    <a:pt x="731" y="7691"/>
                    <a:pt x="757" y="7768"/>
                  </a:cubicBezTo>
                  <a:cubicBezTo>
                    <a:pt x="784" y="7844"/>
                    <a:pt x="811" y="7844"/>
                    <a:pt x="811" y="7768"/>
                  </a:cubicBezTo>
                  <a:cubicBezTo>
                    <a:pt x="837" y="7768"/>
                    <a:pt x="864" y="7844"/>
                    <a:pt x="864" y="7844"/>
                  </a:cubicBezTo>
                  <a:cubicBezTo>
                    <a:pt x="944" y="7921"/>
                    <a:pt x="997" y="7998"/>
                    <a:pt x="1077" y="7998"/>
                  </a:cubicBezTo>
                  <a:cubicBezTo>
                    <a:pt x="1131" y="8074"/>
                    <a:pt x="1211" y="8074"/>
                    <a:pt x="1291" y="8151"/>
                  </a:cubicBezTo>
                  <a:cubicBezTo>
                    <a:pt x="1424" y="8304"/>
                    <a:pt x="1531" y="8304"/>
                    <a:pt x="1664" y="8074"/>
                  </a:cubicBezTo>
                  <a:cubicBezTo>
                    <a:pt x="1717" y="7998"/>
                    <a:pt x="1744" y="7921"/>
                    <a:pt x="1797" y="7844"/>
                  </a:cubicBezTo>
                  <a:cubicBezTo>
                    <a:pt x="1877" y="7691"/>
                    <a:pt x="1824" y="7615"/>
                    <a:pt x="1824" y="7385"/>
                  </a:cubicBezTo>
                  <a:cubicBezTo>
                    <a:pt x="1824" y="7155"/>
                    <a:pt x="1637" y="7078"/>
                    <a:pt x="1584" y="6925"/>
                  </a:cubicBezTo>
                  <a:cubicBezTo>
                    <a:pt x="1504" y="6772"/>
                    <a:pt x="1397" y="6619"/>
                    <a:pt x="1317" y="6542"/>
                  </a:cubicBezTo>
                  <a:cubicBezTo>
                    <a:pt x="1237" y="6389"/>
                    <a:pt x="1131" y="6236"/>
                    <a:pt x="1051" y="6236"/>
                  </a:cubicBezTo>
                  <a:cubicBezTo>
                    <a:pt x="1024" y="6159"/>
                    <a:pt x="1024" y="6236"/>
                    <a:pt x="997" y="6236"/>
                  </a:cubicBezTo>
                  <a:cubicBezTo>
                    <a:pt x="971" y="6236"/>
                    <a:pt x="944" y="6159"/>
                    <a:pt x="917" y="6159"/>
                  </a:cubicBezTo>
                  <a:cubicBezTo>
                    <a:pt x="864" y="6083"/>
                    <a:pt x="811" y="6389"/>
                    <a:pt x="757" y="6389"/>
                  </a:cubicBezTo>
                  <a:cubicBezTo>
                    <a:pt x="757" y="6312"/>
                    <a:pt x="864" y="6083"/>
                    <a:pt x="757" y="6083"/>
                  </a:cubicBezTo>
                  <a:cubicBezTo>
                    <a:pt x="731" y="6083"/>
                    <a:pt x="624" y="5929"/>
                    <a:pt x="624" y="5929"/>
                  </a:cubicBezTo>
                  <a:cubicBezTo>
                    <a:pt x="651" y="5853"/>
                    <a:pt x="757" y="6083"/>
                    <a:pt x="757" y="5929"/>
                  </a:cubicBezTo>
                  <a:cubicBezTo>
                    <a:pt x="757" y="5853"/>
                    <a:pt x="651" y="5700"/>
                    <a:pt x="624" y="5700"/>
                  </a:cubicBezTo>
                  <a:cubicBezTo>
                    <a:pt x="597" y="5776"/>
                    <a:pt x="517" y="5929"/>
                    <a:pt x="517" y="5929"/>
                  </a:cubicBezTo>
                  <a:cubicBezTo>
                    <a:pt x="517" y="5853"/>
                    <a:pt x="517" y="5853"/>
                    <a:pt x="491" y="5776"/>
                  </a:cubicBezTo>
                  <a:cubicBezTo>
                    <a:pt x="437" y="5776"/>
                    <a:pt x="437" y="5853"/>
                    <a:pt x="411" y="5929"/>
                  </a:cubicBezTo>
                  <a:cubicBezTo>
                    <a:pt x="411" y="5929"/>
                    <a:pt x="411" y="5929"/>
                    <a:pt x="411" y="5853"/>
                  </a:cubicBezTo>
                  <a:cubicBezTo>
                    <a:pt x="384" y="5929"/>
                    <a:pt x="357" y="6083"/>
                    <a:pt x="331" y="6083"/>
                  </a:cubicBezTo>
                  <a:cubicBezTo>
                    <a:pt x="304" y="6159"/>
                    <a:pt x="251" y="6159"/>
                    <a:pt x="251" y="6159"/>
                  </a:cubicBezTo>
                  <a:cubicBezTo>
                    <a:pt x="224" y="6312"/>
                    <a:pt x="117" y="6312"/>
                    <a:pt x="144" y="6466"/>
                  </a:cubicBezTo>
                  <a:cubicBezTo>
                    <a:pt x="224" y="6619"/>
                    <a:pt x="117" y="6466"/>
                    <a:pt x="117" y="6695"/>
                  </a:cubicBezTo>
                  <a:cubicBezTo>
                    <a:pt x="117" y="6849"/>
                    <a:pt x="224" y="6925"/>
                    <a:pt x="251" y="7002"/>
                  </a:cubicBezTo>
                  <a:cubicBezTo>
                    <a:pt x="304" y="7078"/>
                    <a:pt x="357" y="7232"/>
                    <a:pt x="331" y="7385"/>
                  </a:cubicBezTo>
                  <a:cubicBezTo>
                    <a:pt x="304" y="7538"/>
                    <a:pt x="224" y="7615"/>
                    <a:pt x="224" y="7768"/>
                  </a:cubicBezTo>
                  <a:cubicBezTo>
                    <a:pt x="251" y="7921"/>
                    <a:pt x="304" y="8074"/>
                    <a:pt x="331" y="8227"/>
                  </a:cubicBezTo>
                  <a:cubicBezTo>
                    <a:pt x="357" y="8381"/>
                    <a:pt x="304" y="8381"/>
                    <a:pt x="304" y="8534"/>
                  </a:cubicBezTo>
                  <a:cubicBezTo>
                    <a:pt x="304" y="8687"/>
                    <a:pt x="384" y="8840"/>
                    <a:pt x="331" y="8917"/>
                  </a:cubicBezTo>
                  <a:cubicBezTo>
                    <a:pt x="277" y="8993"/>
                    <a:pt x="357" y="9223"/>
                    <a:pt x="357" y="9300"/>
                  </a:cubicBezTo>
                  <a:cubicBezTo>
                    <a:pt x="411" y="9453"/>
                    <a:pt x="464" y="9453"/>
                    <a:pt x="384" y="9606"/>
                  </a:cubicBezTo>
                  <a:cubicBezTo>
                    <a:pt x="331" y="9759"/>
                    <a:pt x="357" y="9759"/>
                    <a:pt x="384" y="9836"/>
                  </a:cubicBezTo>
                  <a:cubicBezTo>
                    <a:pt x="517" y="10066"/>
                    <a:pt x="597" y="10219"/>
                    <a:pt x="464" y="10525"/>
                  </a:cubicBezTo>
                  <a:cubicBezTo>
                    <a:pt x="331" y="10908"/>
                    <a:pt x="197" y="11215"/>
                    <a:pt x="91" y="11598"/>
                  </a:cubicBezTo>
                  <a:cubicBezTo>
                    <a:pt x="144" y="11598"/>
                    <a:pt x="144" y="11521"/>
                    <a:pt x="171" y="11598"/>
                  </a:cubicBezTo>
                  <a:cubicBezTo>
                    <a:pt x="197" y="11751"/>
                    <a:pt x="251" y="11751"/>
                    <a:pt x="277" y="11827"/>
                  </a:cubicBezTo>
                  <a:cubicBezTo>
                    <a:pt x="437" y="11981"/>
                    <a:pt x="224" y="11981"/>
                    <a:pt x="171" y="11981"/>
                  </a:cubicBezTo>
                  <a:cubicBezTo>
                    <a:pt x="117" y="11981"/>
                    <a:pt x="91" y="12057"/>
                    <a:pt x="91" y="12210"/>
                  </a:cubicBezTo>
                  <a:cubicBezTo>
                    <a:pt x="91" y="12364"/>
                    <a:pt x="37" y="12440"/>
                    <a:pt x="11" y="12593"/>
                  </a:cubicBezTo>
                  <a:cubicBezTo>
                    <a:pt x="-16" y="12670"/>
                    <a:pt x="11" y="12823"/>
                    <a:pt x="37" y="12976"/>
                  </a:cubicBezTo>
                  <a:cubicBezTo>
                    <a:pt x="37" y="13129"/>
                    <a:pt x="-16" y="13283"/>
                    <a:pt x="11" y="13359"/>
                  </a:cubicBezTo>
                  <a:cubicBezTo>
                    <a:pt x="64" y="13436"/>
                    <a:pt x="64" y="13436"/>
                    <a:pt x="64" y="13589"/>
                  </a:cubicBezTo>
                  <a:cubicBezTo>
                    <a:pt x="37" y="13742"/>
                    <a:pt x="91" y="13819"/>
                    <a:pt x="91" y="13972"/>
                  </a:cubicBezTo>
                  <a:cubicBezTo>
                    <a:pt x="91" y="14049"/>
                    <a:pt x="171" y="14202"/>
                    <a:pt x="197" y="14202"/>
                  </a:cubicBezTo>
                  <a:cubicBezTo>
                    <a:pt x="197" y="14202"/>
                    <a:pt x="224" y="14125"/>
                    <a:pt x="251" y="14125"/>
                  </a:cubicBezTo>
                  <a:cubicBezTo>
                    <a:pt x="277" y="14125"/>
                    <a:pt x="277" y="14278"/>
                    <a:pt x="304" y="14278"/>
                  </a:cubicBezTo>
                  <a:cubicBezTo>
                    <a:pt x="357" y="14202"/>
                    <a:pt x="357" y="14125"/>
                    <a:pt x="411" y="14278"/>
                  </a:cubicBezTo>
                  <a:cubicBezTo>
                    <a:pt x="464" y="14355"/>
                    <a:pt x="464" y="14355"/>
                    <a:pt x="464" y="14508"/>
                  </a:cubicBezTo>
                  <a:cubicBezTo>
                    <a:pt x="437" y="14891"/>
                    <a:pt x="544" y="15198"/>
                    <a:pt x="624" y="15351"/>
                  </a:cubicBezTo>
                  <a:cubicBezTo>
                    <a:pt x="677" y="15427"/>
                    <a:pt x="704" y="15504"/>
                    <a:pt x="651" y="15581"/>
                  </a:cubicBezTo>
                  <a:cubicBezTo>
                    <a:pt x="624" y="15734"/>
                    <a:pt x="597" y="15657"/>
                    <a:pt x="544" y="15657"/>
                  </a:cubicBezTo>
                  <a:cubicBezTo>
                    <a:pt x="491" y="15657"/>
                    <a:pt x="571" y="16346"/>
                    <a:pt x="624" y="16270"/>
                  </a:cubicBezTo>
                  <a:cubicBezTo>
                    <a:pt x="651" y="16193"/>
                    <a:pt x="677" y="15964"/>
                    <a:pt x="704" y="16040"/>
                  </a:cubicBezTo>
                  <a:cubicBezTo>
                    <a:pt x="731" y="16040"/>
                    <a:pt x="757" y="16117"/>
                    <a:pt x="811" y="16117"/>
                  </a:cubicBezTo>
                  <a:cubicBezTo>
                    <a:pt x="864" y="16117"/>
                    <a:pt x="917" y="16193"/>
                    <a:pt x="917" y="16346"/>
                  </a:cubicBezTo>
                  <a:cubicBezTo>
                    <a:pt x="917" y="16423"/>
                    <a:pt x="891" y="16423"/>
                    <a:pt x="891" y="16423"/>
                  </a:cubicBezTo>
                  <a:cubicBezTo>
                    <a:pt x="864" y="16500"/>
                    <a:pt x="891" y="16653"/>
                    <a:pt x="917" y="16653"/>
                  </a:cubicBezTo>
                  <a:cubicBezTo>
                    <a:pt x="944" y="16729"/>
                    <a:pt x="997" y="16653"/>
                    <a:pt x="1024" y="16729"/>
                  </a:cubicBezTo>
                  <a:cubicBezTo>
                    <a:pt x="1051" y="16806"/>
                    <a:pt x="1051" y="16959"/>
                    <a:pt x="1051" y="17036"/>
                  </a:cubicBezTo>
                  <a:cubicBezTo>
                    <a:pt x="1051" y="17112"/>
                    <a:pt x="1131" y="17036"/>
                    <a:pt x="1157" y="17036"/>
                  </a:cubicBezTo>
                  <a:cubicBezTo>
                    <a:pt x="1184" y="17112"/>
                    <a:pt x="1237" y="17342"/>
                    <a:pt x="1264" y="17189"/>
                  </a:cubicBezTo>
                  <a:cubicBezTo>
                    <a:pt x="1291" y="17036"/>
                    <a:pt x="1317" y="17112"/>
                    <a:pt x="1344" y="17189"/>
                  </a:cubicBezTo>
                  <a:cubicBezTo>
                    <a:pt x="1397" y="17342"/>
                    <a:pt x="1397" y="17266"/>
                    <a:pt x="1451" y="17266"/>
                  </a:cubicBezTo>
                  <a:cubicBezTo>
                    <a:pt x="1477" y="17266"/>
                    <a:pt x="1504" y="17495"/>
                    <a:pt x="1531" y="17419"/>
                  </a:cubicBezTo>
                  <a:cubicBezTo>
                    <a:pt x="1584" y="17342"/>
                    <a:pt x="1637" y="17495"/>
                    <a:pt x="1664" y="17572"/>
                  </a:cubicBezTo>
                  <a:cubicBezTo>
                    <a:pt x="1717" y="17649"/>
                    <a:pt x="1637" y="17725"/>
                    <a:pt x="1637" y="17725"/>
                  </a:cubicBezTo>
                  <a:cubicBezTo>
                    <a:pt x="1584" y="17802"/>
                    <a:pt x="1664" y="17878"/>
                    <a:pt x="1664" y="17878"/>
                  </a:cubicBezTo>
                  <a:cubicBezTo>
                    <a:pt x="1664" y="17878"/>
                    <a:pt x="1584" y="17878"/>
                    <a:pt x="1611" y="18032"/>
                  </a:cubicBezTo>
                  <a:cubicBezTo>
                    <a:pt x="1664" y="18108"/>
                    <a:pt x="1637" y="18185"/>
                    <a:pt x="1611" y="18261"/>
                  </a:cubicBezTo>
                  <a:cubicBezTo>
                    <a:pt x="1611" y="18338"/>
                    <a:pt x="1531" y="18338"/>
                    <a:pt x="1504" y="18338"/>
                  </a:cubicBezTo>
                  <a:cubicBezTo>
                    <a:pt x="1451" y="18338"/>
                    <a:pt x="1424" y="18491"/>
                    <a:pt x="1397" y="18644"/>
                  </a:cubicBezTo>
                  <a:cubicBezTo>
                    <a:pt x="1424" y="18644"/>
                    <a:pt x="1531" y="18644"/>
                    <a:pt x="1531" y="18721"/>
                  </a:cubicBezTo>
                  <a:cubicBezTo>
                    <a:pt x="1531" y="18798"/>
                    <a:pt x="1397" y="18874"/>
                    <a:pt x="1397" y="18951"/>
                  </a:cubicBezTo>
                  <a:cubicBezTo>
                    <a:pt x="1397" y="19027"/>
                    <a:pt x="1451" y="19027"/>
                    <a:pt x="1451" y="19181"/>
                  </a:cubicBezTo>
                  <a:cubicBezTo>
                    <a:pt x="1451" y="19181"/>
                    <a:pt x="1371" y="19257"/>
                    <a:pt x="1371" y="19257"/>
                  </a:cubicBezTo>
                  <a:cubicBezTo>
                    <a:pt x="1344" y="19334"/>
                    <a:pt x="1344" y="19410"/>
                    <a:pt x="1317" y="19487"/>
                  </a:cubicBezTo>
                  <a:cubicBezTo>
                    <a:pt x="1317" y="19564"/>
                    <a:pt x="1264" y="19487"/>
                    <a:pt x="1264" y="19640"/>
                  </a:cubicBezTo>
                  <a:cubicBezTo>
                    <a:pt x="1237" y="19717"/>
                    <a:pt x="1291" y="19870"/>
                    <a:pt x="1344" y="19870"/>
                  </a:cubicBezTo>
                  <a:cubicBezTo>
                    <a:pt x="1397" y="19946"/>
                    <a:pt x="1451" y="20023"/>
                    <a:pt x="1531" y="20176"/>
                  </a:cubicBezTo>
                  <a:cubicBezTo>
                    <a:pt x="1557" y="20253"/>
                    <a:pt x="1584" y="20329"/>
                    <a:pt x="1611" y="20329"/>
                  </a:cubicBezTo>
                  <a:cubicBezTo>
                    <a:pt x="1637" y="20483"/>
                    <a:pt x="1637" y="20406"/>
                    <a:pt x="1691" y="20329"/>
                  </a:cubicBezTo>
                  <a:cubicBezTo>
                    <a:pt x="1771" y="20329"/>
                    <a:pt x="1851" y="20559"/>
                    <a:pt x="1931" y="20559"/>
                  </a:cubicBezTo>
                  <a:cubicBezTo>
                    <a:pt x="2011" y="20559"/>
                    <a:pt x="2091" y="20712"/>
                    <a:pt x="2171" y="20789"/>
                  </a:cubicBezTo>
                  <a:cubicBezTo>
                    <a:pt x="2251" y="20866"/>
                    <a:pt x="2304" y="20789"/>
                    <a:pt x="2384" y="20789"/>
                  </a:cubicBezTo>
                  <a:cubicBezTo>
                    <a:pt x="2411" y="20866"/>
                    <a:pt x="2437" y="20942"/>
                    <a:pt x="2437" y="21019"/>
                  </a:cubicBezTo>
                  <a:cubicBezTo>
                    <a:pt x="2437" y="21095"/>
                    <a:pt x="2464" y="21095"/>
                    <a:pt x="2491" y="21095"/>
                  </a:cubicBezTo>
                  <a:cubicBezTo>
                    <a:pt x="2571" y="21172"/>
                    <a:pt x="2624" y="21555"/>
                    <a:pt x="2731" y="21402"/>
                  </a:cubicBezTo>
                  <a:cubicBezTo>
                    <a:pt x="2757" y="21325"/>
                    <a:pt x="2811" y="21249"/>
                    <a:pt x="2784" y="21172"/>
                  </a:cubicBezTo>
                  <a:cubicBezTo>
                    <a:pt x="2757" y="21095"/>
                    <a:pt x="2731" y="21019"/>
                    <a:pt x="2704" y="20942"/>
                  </a:cubicBezTo>
                  <a:cubicBezTo>
                    <a:pt x="2651" y="20789"/>
                    <a:pt x="2624" y="20636"/>
                    <a:pt x="2651" y="20406"/>
                  </a:cubicBezTo>
                  <a:cubicBezTo>
                    <a:pt x="2651" y="20253"/>
                    <a:pt x="2624" y="20100"/>
                    <a:pt x="2571" y="20023"/>
                  </a:cubicBezTo>
                  <a:cubicBezTo>
                    <a:pt x="2517" y="19946"/>
                    <a:pt x="2597" y="19793"/>
                    <a:pt x="2624" y="19717"/>
                  </a:cubicBezTo>
                  <a:cubicBezTo>
                    <a:pt x="2651" y="19564"/>
                    <a:pt x="2651" y="19410"/>
                    <a:pt x="2731" y="19410"/>
                  </a:cubicBezTo>
                  <a:cubicBezTo>
                    <a:pt x="2757" y="19410"/>
                    <a:pt x="2784" y="19334"/>
                    <a:pt x="2811" y="19257"/>
                  </a:cubicBezTo>
                  <a:cubicBezTo>
                    <a:pt x="2837" y="19181"/>
                    <a:pt x="2864" y="19181"/>
                    <a:pt x="2891" y="19104"/>
                  </a:cubicBezTo>
                  <a:cubicBezTo>
                    <a:pt x="2864" y="19104"/>
                    <a:pt x="2811" y="19027"/>
                    <a:pt x="2811" y="18951"/>
                  </a:cubicBezTo>
                  <a:cubicBezTo>
                    <a:pt x="2811" y="18874"/>
                    <a:pt x="2864" y="18951"/>
                    <a:pt x="2864" y="18951"/>
                  </a:cubicBezTo>
                  <a:cubicBezTo>
                    <a:pt x="2864" y="18874"/>
                    <a:pt x="2811" y="18644"/>
                    <a:pt x="2784" y="18568"/>
                  </a:cubicBezTo>
                  <a:cubicBezTo>
                    <a:pt x="2757" y="18415"/>
                    <a:pt x="2731" y="18415"/>
                    <a:pt x="2677" y="18415"/>
                  </a:cubicBezTo>
                  <a:cubicBezTo>
                    <a:pt x="2597" y="18415"/>
                    <a:pt x="2651" y="18261"/>
                    <a:pt x="2597" y="18185"/>
                  </a:cubicBezTo>
                  <a:cubicBezTo>
                    <a:pt x="2571" y="18108"/>
                    <a:pt x="2491" y="18108"/>
                    <a:pt x="2544" y="17955"/>
                  </a:cubicBezTo>
                  <a:cubicBezTo>
                    <a:pt x="2571" y="17802"/>
                    <a:pt x="2624" y="17725"/>
                    <a:pt x="2571" y="17649"/>
                  </a:cubicBezTo>
                  <a:cubicBezTo>
                    <a:pt x="2544" y="17495"/>
                    <a:pt x="2597" y="17419"/>
                    <a:pt x="2624" y="17342"/>
                  </a:cubicBezTo>
                  <a:cubicBezTo>
                    <a:pt x="2624" y="17266"/>
                    <a:pt x="2677" y="17036"/>
                    <a:pt x="2677" y="17112"/>
                  </a:cubicBezTo>
                  <a:cubicBezTo>
                    <a:pt x="2704" y="17189"/>
                    <a:pt x="2731" y="17342"/>
                    <a:pt x="2757" y="17419"/>
                  </a:cubicBezTo>
                  <a:cubicBezTo>
                    <a:pt x="2811" y="17419"/>
                    <a:pt x="2837" y="17342"/>
                    <a:pt x="2837" y="17266"/>
                  </a:cubicBezTo>
                  <a:cubicBezTo>
                    <a:pt x="2811" y="17112"/>
                    <a:pt x="2811" y="17036"/>
                    <a:pt x="2864" y="16959"/>
                  </a:cubicBezTo>
                  <a:cubicBezTo>
                    <a:pt x="2917" y="16883"/>
                    <a:pt x="2917" y="16729"/>
                    <a:pt x="2971" y="16729"/>
                  </a:cubicBezTo>
                  <a:cubicBezTo>
                    <a:pt x="3024" y="16653"/>
                    <a:pt x="3077" y="16423"/>
                    <a:pt x="3131" y="16500"/>
                  </a:cubicBezTo>
                  <a:cubicBezTo>
                    <a:pt x="3184" y="16500"/>
                    <a:pt x="3184" y="16653"/>
                    <a:pt x="3237" y="16500"/>
                  </a:cubicBezTo>
                  <a:cubicBezTo>
                    <a:pt x="3291" y="16423"/>
                    <a:pt x="3291" y="16500"/>
                    <a:pt x="3344" y="16576"/>
                  </a:cubicBezTo>
                  <a:cubicBezTo>
                    <a:pt x="3397" y="16576"/>
                    <a:pt x="3451" y="16576"/>
                    <a:pt x="3504" y="16653"/>
                  </a:cubicBezTo>
                  <a:cubicBezTo>
                    <a:pt x="3557" y="16729"/>
                    <a:pt x="3557" y="16883"/>
                    <a:pt x="3611" y="17036"/>
                  </a:cubicBezTo>
                  <a:cubicBezTo>
                    <a:pt x="3611" y="17036"/>
                    <a:pt x="3611" y="16806"/>
                    <a:pt x="3664" y="16883"/>
                  </a:cubicBezTo>
                  <a:cubicBezTo>
                    <a:pt x="3691" y="16883"/>
                    <a:pt x="3717" y="17036"/>
                    <a:pt x="3771" y="17036"/>
                  </a:cubicBezTo>
                  <a:cubicBezTo>
                    <a:pt x="3797" y="17112"/>
                    <a:pt x="3824" y="16959"/>
                    <a:pt x="3851" y="16883"/>
                  </a:cubicBezTo>
                  <a:cubicBezTo>
                    <a:pt x="3904" y="16729"/>
                    <a:pt x="3931" y="16883"/>
                    <a:pt x="3984" y="16883"/>
                  </a:cubicBezTo>
                  <a:cubicBezTo>
                    <a:pt x="4037" y="16883"/>
                    <a:pt x="4064" y="16729"/>
                    <a:pt x="4117" y="16806"/>
                  </a:cubicBezTo>
                  <a:cubicBezTo>
                    <a:pt x="4171" y="16883"/>
                    <a:pt x="4197" y="16959"/>
                    <a:pt x="4251" y="17036"/>
                  </a:cubicBezTo>
                  <a:cubicBezTo>
                    <a:pt x="4304" y="17112"/>
                    <a:pt x="4277" y="17036"/>
                    <a:pt x="4331" y="16959"/>
                  </a:cubicBezTo>
                  <a:cubicBezTo>
                    <a:pt x="4357" y="16883"/>
                    <a:pt x="4464" y="16959"/>
                    <a:pt x="4491" y="16959"/>
                  </a:cubicBezTo>
                  <a:cubicBezTo>
                    <a:pt x="4517" y="16959"/>
                    <a:pt x="4571" y="16806"/>
                    <a:pt x="4571" y="16729"/>
                  </a:cubicBezTo>
                  <a:cubicBezTo>
                    <a:pt x="4571" y="16576"/>
                    <a:pt x="4491" y="16576"/>
                    <a:pt x="4464" y="16500"/>
                  </a:cubicBezTo>
                  <a:cubicBezTo>
                    <a:pt x="4277" y="16270"/>
                    <a:pt x="4544" y="16346"/>
                    <a:pt x="4491" y="16040"/>
                  </a:cubicBezTo>
                  <a:cubicBezTo>
                    <a:pt x="4464" y="15964"/>
                    <a:pt x="4411" y="15964"/>
                    <a:pt x="4491" y="15887"/>
                  </a:cubicBezTo>
                  <a:cubicBezTo>
                    <a:pt x="4517" y="15810"/>
                    <a:pt x="4571" y="15887"/>
                    <a:pt x="4597" y="15810"/>
                  </a:cubicBezTo>
                  <a:cubicBezTo>
                    <a:pt x="4704" y="15810"/>
                    <a:pt x="4411" y="15427"/>
                    <a:pt x="4544" y="15274"/>
                  </a:cubicBezTo>
                  <a:cubicBezTo>
                    <a:pt x="4571" y="15274"/>
                    <a:pt x="4624" y="15274"/>
                    <a:pt x="4651" y="15274"/>
                  </a:cubicBezTo>
                  <a:cubicBezTo>
                    <a:pt x="4731" y="15274"/>
                    <a:pt x="4784" y="15274"/>
                    <a:pt x="4864" y="15198"/>
                  </a:cubicBezTo>
                  <a:cubicBezTo>
                    <a:pt x="4917" y="15121"/>
                    <a:pt x="4971" y="15121"/>
                    <a:pt x="5024" y="15121"/>
                  </a:cubicBezTo>
                  <a:cubicBezTo>
                    <a:pt x="5077" y="15044"/>
                    <a:pt x="5131" y="14968"/>
                    <a:pt x="5211" y="14968"/>
                  </a:cubicBezTo>
                  <a:cubicBezTo>
                    <a:pt x="5317" y="14891"/>
                    <a:pt x="5424" y="14815"/>
                    <a:pt x="5531" y="14661"/>
                  </a:cubicBezTo>
                  <a:cubicBezTo>
                    <a:pt x="5611" y="14508"/>
                    <a:pt x="5771" y="14508"/>
                    <a:pt x="5824" y="14815"/>
                  </a:cubicBezTo>
                  <a:cubicBezTo>
                    <a:pt x="5851" y="14968"/>
                    <a:pt x="5824" y="14968"/>
                    <a:pt x="5851" y="15121"/>
                  </a:cubicBezTo>
                  <a:cubicBezTo>
                    <a:pt x="5851" y="15351"/>
                    <a:pt x="5957" y="15121"/>
                    <a:pt x="6011" y="15198"/>
                  </a:cubicBezTo>
                  <a:cubicBezTo>
                    <a:pt x="6037" y="15198"/>
                    <a:pt x="6011" y="15274"/>
                    <a:pt x="6037" y="15274"/>
                  </a:cubicBezTo>
                  <a:cubicBezTo>
                    <a:pt x="6064" y="15351"/>
                    <a:pt x="6064" y="15274"/>
                    <a:pt x="6064" y="15274"/>
                  </a:cubicBezTo>
                  <a:cubicBezTo>
                    <a:pt x="6091" y="15198"/>
                    <a:pt x="6117" y="15274"/>
                    <a:pt x="6144" y="15351"/>
                  </a:cubicBezTo>
                  <a:cubicBezTo>
                    <a:pt x="6171" y="15351"/>
                    <a:pt x="6171" y="15351"/>
                    <a:pt x="6144" y="15427"/>
                  </a:cubicBezTo>
                  <a:cubicBezTo>
                    <a:pt x="6117" y="15657"/>
                    <a:pt x="6304" y="15504"/>
                    <a:pt x="6357" y="15427"/>
                  </a:cubicBezTo>
                  <a:cubicBezTo>
                    <a:pt x="6357" y="15427"/>
                    <a:pt x="6597" y="15044"/>
                    <a:pt x="6597" y="15121"/>
                  </a:cubicBezTo>
                  <a:cubicBezTo>
                    <a:pt x="6597" y="15198"/>
                    <a:pt x="6544" y="15351"/>
                    <a:pt x="6597" y="15427"/>
                  </a:cubicBezTo>
                  <a:cubicBezTo>
                    <a:pt x="6651" y="15427"/>
                    <a:pt x="6677" y="15504"/>
                    <a:pt x="6704" y="15581"/>
                  </a:cubicBezTo>
                  <a:cubicBezTo>
                    <a:pt x="6784" y="15810"/>
                    <a:pt x="6811" y="16040"/>
                    <a:pt x="6864" y="16270"/>
                  </a:cubicBezTo>
                  <a:cubicBezTo>
                    <a:pt x="6917" y="16500"/>
                    <a:pt x="6944" y="16729"/>
                    <a:pt x="6997" y="16883"/>
                  </a:cubicBezTo>
                  <a:cubicBezTo>
                    <a:pt x="7077" y="17112"/>
                    <a:pt x="7077" y="16576"/>
                    <a:pt x="7157" y="16806"/>
                  </a:cubicBezTo>
                  <a:cubicBezTo>
                    <a:pt x="7264" y="17112"/>
                    <a:pt x="7317" y="16959"/>
                    <a:pt x="7451" y="16883"/>
                  </a:cubicBezTo>
                  <a:cubicBezTo>
                    <a:pt x="7504" y="16806"/>
                    <a:pt x="7531" y="17036"/>
                    <a:pt x="7557" y="17112"/>
                  </a:cubicBezTo>
                  <a:cubicBezTo>
                    <a:pt x="7584" y="17266"/>
                    <a:pt x="7637" y="17266"/>
                    <a:pt x="7664" y="17419"/>
                  </a:cubicBezTo>
                  <a:cubicBezTo>
                    <a:pt x="7691" y="17572"/>
                    <a:pt x="7744" y="17572"/>
                    <a:pt x="7797" y="17572"/>
                  </a:cubicBezTo>
                  <a:cubicBezTo>
                    <a:pt x="7877" y="17495"/>
                    <a:pt x="7851" y="17572"/>
                    <a:pt x="7877" y="17649"/>
                  </a:cubicBezTo>
                  <a:cubicBezTo>
                    <a:pt x="7931" y="17955"/>
                    <a:pt x="8091" y="17572"/>
                    <a:pt x="8171" y="17572"/>
                  </a:cubicBezTo>
                  <a:cubicBezTo>
                    <a:pt x="8251" y="17495"/>
                    <a:pt x="8331" y="17266"/>
                    <a:pt x="8411" y="17189"/>
                  </a:cubicBezTo>
                  <a:cubicBezTo>
                    <a:pt x="8517" y="16959"/>
                    <a:pt x="8571" y="16959"/>
                    <a:pt x="8704" y="17036"/>
                  </a:cubicBezTo>
                  <a:cubicBezTo>
                    <a:pt x="8757" y="17036"/>
                    <a:pt x="8757" y="17112"/>
                    <a:pt x="8811" y="17266"/>
                  </a:cubicBezTo>
                  <a:cubicBezTo>
                    <a:pt x="8837" y="17342"/>
                    <a:pt x="8891" y="17342"/>
                    <a:pt x="8944" y="17342"/>
                  </a:cubicBezTo>
                  <a:cubicBezTo>
                    <a:pt x="8997" y="17342"/>
                    <a:pt x="9024" y="17419"/>
                    <a:pt x="9077" y="17419"/>
                  </a:cubicBezTo>
                  <a:cubicBezTo>
                    <a:pt x="9131" y="17572"/>
                    <a:pt x="9157" y="17419"/>
                    <a:pt x="9211" y="17342"/>
                  </a:cubicBezTo>
                  <a:cubicBezTo>
                    <a:pt x="9291" y="17112"/>
                    <a:pt x="9157" y="16959"/>
                    <a:pt x="9211" y="16729"/>
                  </a:cubicBezTo>
                  <a:cubicBezTo>
                    <a:pt x="9237" y="16576"/>
                    <a:pt x="9344" y="16270"/>
                    <a:pt x="9397" y="16346"/>
                  </a:cubicBezTo>
                  <a:cubicBezTo>
                    <a:pt x="9504" y="16500"/>
                    <a:pt x="9637" y="16500"/>
                    <a:pt x="9744" y="16653"/>
                  </a:cubicBezTo>
                  <a:cubicBezTo>
                    <a:pt x="9797" y="16729"/>
                    <a:pt x="9771" y="16883"/>
                    <a:pt x="9797" y="16959"/>
                  </a:cubicBezTo>
                  <a:cubicBezTo>
                    <a:pt x="9824" y="17189"/>
                    <a:pt x="9877" y="17189"/>
                    <a:pt x="9957" y="17266"/>
                  </a:cubicBezTo>
                  <a:cubicBezTo>
                    <a:pt x="10064" y="17342"/>
                    <a:pt x="10171" y="17112"/>
                    <a:pt x="10277" y="17189"/>
                  </a:cubicBezTo>
                  <a:cubicBezTo>
                    <a:pt x="10304" y="17189"/>
                    <a:pt x="10357" y="17189"/>
                    <a:pt x="10384" y="17266"/>
                  </a:cubicBezTo>
                  <a:cubicBezTo>
                    <a:pt x="10437" y="17342"/>
                    <a:pt x="10491" y="17342"/>
                    <a:pt x="10544" y="17495"/>
                  </a:cubicBezTo>
                  <a:cubicBezTo>
                    <a:pt x="10677" y="17802"/>
                    <a:pt x="10891" y="17802"/>
                    <a:pt x="11051" y="17649"/>
                  </a:cubicBezTo>
                  <a:cubicBezTo>
                    <a:pt x="11157" y="17572"/>
                    <a:pt x="11237" y="17419"/>
                    <a:pt x="11344" y="17342"/>
                  </a:cubicBezTo>
                  <a:cubicBezTo>
                    <a:pt x="11397" y="17189"/>
                    <a:pt x="11477" y="17342"/>
                    <a:pt x="11531" y="17342"/>
                  </a:cubicBezTo>
                  <a:cubicBezTo>
                    <a:pt x="11584" y="17419"/>
                    <a:pt x="11611" y="17266"/>
                    <a:pt x="11664" y="17342"/>
                  </a:cubicBezTo>
                  <a:cubicBezTo>
                    <a:pt x="11691" y="17419"/>
                    <a:pt x="11797" y="17649"/>
                    <a:pt x="11851" y="17572"/>
                  </a:cubicBezTo>
                  <a:cubicBezTo>
                    <a:pt x="11877" y="17572"/>
                    <a:pt x="11931" y="17495"/>
                    <a:pt x="11957" y="17419"/>
                  </a:cubicBezTo>
                  <a:cubicBezTo>
                    <a:pt x="12037" y="17342"/>
                    <a:pt x="12064" y="17342"/>
                    <a:pt x="12064" y="17189"/>
                  </a:cubicBezTo>
                  <a:cubicBezTo>
                    <a:pt x="12064" y="16883"/>
                    <a:pt x="12144" y="16576"/>
                    <a:pt x="12197" y="16423"/>
                  </a:cubicBezTo>
                  <a:cubicBezTo>
                    <a:pt x="12224" y="16346"/>
                    <a:pt x="12251" y="16193"/>
                    <a:pt x="12224" y="16117"/>
                  </a:cubicBezTo>
                  <a:cubicBezTo>
                    <a:pt x="12197" y="16040"/>
                    <a:pt x="12117" y="16040"/>
                    <a:pt x="12171" y="15887"/>
                  </a:cubicBezTo>
                  <a:cubicBezTo>
                    <a:pt x="12251" y="15657"/>
                    <a:pt x="12384" y="15657"/>
                    <a:pt x="12517" y="15581"/>
                  </a:cubicBezTo>
                  <a:cubicBezTo>
                    <a:pt x="12571" y="15581"/>
                    <a:pt x="12624" y="15581"/>
                    <a:pt x="12677" y="15657"/>
                  </a:cubicBezTo>
                  <a:cubicBezTo>
                    <a:pt x="12731" y="15734"/>
                    <a:pt x="12811" y="15734"/>
                    <a:pt x="12864" y="15810"/>
                  </a:cubicBezTo>
                  <a:cubicBezTo>
                    <a:pt x="12944" y="15887"/>
                    <a:pt x="12971" y="16193"/>
                    <a:pt x="13024" y="16423"/>
                  </a:cubicBezTo>
                  <a:cubicBezTo>
                    <a:pt x="13051" y="16653"/>
                    <a:pt x="13104" y="16883"/>
                    <a:pt x="13131" y="17112"/>
                  </a:cubicBezTo>
                  <a:cubicBezTo>
                    <a:pt x="13131" y="17189"/>
                    <a:pt x="13131" y="17342"/>
                    <a:pt x="13157" y="17495"/>
                  </a:cubicBezTo>
                  <a:cubicBezTo>
                    <a:pt x="13157" y="17572"/>
                    <a:pt x="13237" y="17572"/>
                    <a:pt x="13264" y="17572"/>
                  </a:cubicBezTo>
                  <a:cubicBezTo>
                    <a:pt x="13371" y="17649"/>
                    <a:pt x="13504" y="17802"/>
                    <a:pt x="13531" y="18108"/>
                  </a:cubicBezTo>
                  <a:cubicBezTo>
                    <a:pt x="13557" y="18338"/>
                    <a:pt x="13584" y="18491"/>
                    <a:pt x="13691" y="18491"/>
                  </a:cubicBezTo>
                  <a:cubicBezTo>
                    <a:pt x="13717" y="18491"/>
                    <a:pt x="13771" y="18491"/>
                    <a:pt x="13797" y="18491"/>
                  </a:cubicBezTo>
                  <a:cubicBezTo>
                    <a:pt x="13851" y="18491"/>
                    <a:pt x="13851" y="18338"/>
                    <a:pt x="13904" y="18338"/>
                  </a:cubicBezTo>
                  <a:cubicBezTo>
                    <a:pt x="13984" y="18338"/>
                    <a:pt x="14064" y="18108"/>
                    <a:pt x="14117" y="18415"/>
                  </a:cubicBezTo>
                  <a:cubicBezTo>
                    <a:pt x="14117" y="18568"/>
                    <a:pt x="14117" y="18568"/>
                    <a:pt x="14091" y="18644"/>
                  </a:cubicBezTo>
                  <a:cubicBezTo>
                    <a:pt x="14037" y="18798"/>
                    <a:pt x="14037" y="18874"/>
                    <a:pt x="14011" y="19027"/>
                  </a:cubicBezTo>
                  <a:cubicBezTo>
                    <a:pt x="13984" y="19257"/>
                    <a:pt x="13931" y="19487"/>
                    <a:pt x="13877" y="19717"/>
                  </a:cubicBezTo>
                  <a:cubicBezTo>
                    <a:pt x="13851" y="19870"/>
                    <a:pt x="13824" y="19793"/>
                    <a:pt x="13797" y="19717"/>
                  </a:cubicBezTo>
                  <a:cubicBezTo>
                    <a:pt x="13744" y="19640"/>
                    <a:pt x="13744" y="19717"/>
                    <a:pt x="13691" y="19793"/>
                  </a:cubicBezTo>
                  <a:cubicBezTo>
                    <a:pt x="13664" y="19793"/>
                    <a:pt x="13611" y="19870"/>
                    <a:pt x="13611" y="19870"/>
                  </a:cubicBezTo>
                  <a:cubicBezTo>
                    <a:pt x="13584" y="19946"/>
                    <a:pt x="13664" y="20253"/>
                    <a:pt x="13664" y="20406"/>
                  </a:cubicBezTo>
                  <a:cubicBezTo>
                    <a:pt x="13637" y="20483"/>
                    <a:pt x="13637" y="20636"/>
                    <a:pt x="13637" y="20712"/>
                  </a:cubicBezTo>
                  <a:cubicBezTo>
                    <a:pt x="13611" y="20866"/>
                    <a:pt x="13557" y="20789"/>
                    <a:pt x="13557" y="20942"/>
                  </a:cubicBezTo>
                  <a:cubicBezTo>
                    <a:pt x="13611" y="20866"/>
                    <a:pt x="13637" y="20942"/>
                    <a:pt x="13691" y="20789"/>
                  </a:cubicBezTo>
                  <a:cubicBezTo>
                    <a:pt x="13717" y="20636"/>
                    <a:pt x="13771" y="20789"/>
                    <a:pt x="13824" y="20789"/>
                  </a:cubicBezTo>
                  <a:cubicBezTo>
                    <a:pt x="13931" y="20942"/>
                    <a:pt x="14037" y="20789"/>
                    <a:pt x="14144" y="20559"/>
                  </a:cubicBezTo>
                  <a:cubicBezTo>
                    <a:pt x="14224" y="20329"/>
                    <a:pt x="14304" y="20023"/>
                    <a:pt x="14384" y="19793"/>
                  </a:cubicBezTo>
                  <a:cubicBezTo>
                    <a:pt x="14464" y="19487"/>
                    <a:pt x="14544" y="19181"/>
                    <a:pt x="14624" y="18874"/>
                  </a:cubicBezTo>
                  <a:cubicBezTo>
                    <a:pt x="14757" y="18338"/>
                    <a:pt x="14891" y="17955"/>
                    <a:pt x="14864" y="17266"/>
                  </a:cubicBezTo>
                  <a:cubicBezTo>
                    <a:pt x="14864" y="16959"/>
                    <a:pt x="14891" y="16806"/>
                    <a:pt x="14944" y="16576"/>
                  </a:cubicBezTo>
                  <a:cubicBezTo>
                    <a:pt x="14971" y="16423"/>
                    <a:pt x="14971" y="16346"/>
                    <a:pt x="14997" y="16193"/>
                  </a:cubicBezTo>
                  <a:cubicBezTo>
                    <a:pt x="14997" y="16193"/>
                    <a:pt x="14997" y="16117"/>
                    <a:pt x="14997" y="16040"/>
                  </a:cubicBezTo>
                  <a:cubicBezTo>
                    <a:pt x="14997" y="15964"/>
                    <a:pt x="14944" y="15887"/>
                    <a:pt x="14944" y="15810"/>
                  </a:cubicBezTo>
                  <a:cubicBezTo>
                    <a:pt x="14944" y="15810"/>
                    <a:pt x="14997" y="15887"/>
                    <a:pt x="14997" y="15810"/>
                  </a:cubicBezTo>
                  <a:cubicBezTo>
                    <a:pt x="14971" y="15734"/>
                    <a:pt x="14971" y="15657"/>
                    <a:pt x="14944" y="15657"/>
                  </a:cubicBezTo>
                  <a:cubicBezTo>
                    <a:pt x="14917" y="15581"/>
                    <a:pt x="14864" y="15351"/>
                    <a:pt x="14837" y="15274"/>
                  </a:cubicBezTo>
                  <a:cubicBezTo>
                    <a:pt x="14811" y="15274"/>
                    <a:pt x="14677" y="15121"/>
                    <a:pt x="14651" y="15198"/>
                  </a:cubicBezTo>
                  <a:cubicBezTo>
                    <a:pt x="14651" y="15274"/>
                    <a:pt x="14677" y="15351"/>
                    <a:pt x="14651" y="15351"/>
                  </a:cubicBezTo>
                  <a:cubicBezTo>
                    <a:pt x="14597" y="15351"/>
                    <a:pt x="14597" y="15504"/>
                    <a:pt x="14571" y="15504"/>
                  </a:cubicBezTo>
                  <a:cubicBezTo>
                    <a:pt x="14517" y="15657"/>
                    <a:pt x="14491" y="15427"/>
                    <a:pt x="14491" y="15351"/>
                  </a:cubicBezTo>
                  <a:cubicBezTo>
                    <a:pt x="14491" y="15198"/>
                    <a:pt x="14544" y="15121"/>
                    <a:pt x="14464" y="15198"/>
                  </a:cubicBezTo>
                  <a:cubicBezTo>
                    <a:pt x="14384" y="15274"/>
                    <a:pt x="14491" y="15427"/>
                    <a:pt x="14384" y="15427"/>
                  </a:cubicBezTo>
                  <a:cubicBezTo>
                    <a:pt x="14357" y="15427"/>
                    <a:pt x="14411" y="15044"/>
                    <a:pt x="14384" y="14968"/>
                  </a:cubicBezTo>
                  <a:cubicBezTo>
                    <a:pt x="14384" y="15044"/>
                    <a:pt x="14091" y="15044"/>
                    <a:pt x="14224" y="14815"/>
                  </a:cubicBezTo>
                  <a:cubicBezTo>
                    <a:pt x="14331" y="14585"/>
                    <a:pt x="14437" y="14355"/>
                    <a:pt x="14544" y="14125"/>
                  </a:cubicBezTo>
                  <a:cubicBezTo>
                    <a:pt x="14571" y="14049"/>
                    <a:pt x="14597" y="13895"/>
                    <a:pt x="14624" y="13819"/>
                  </a:cubicBezTo>
                  <a:cubicBezTo>
                    <a:pt x="14704" y="13666"/>
                    <a:pt x="14784" y="13512"/>
                    <a:pt x="14837" y="13359"/>
                  </a:cubicBezTo>
                  <a:cubicBezTo>
                    <a:pt x="14864" y="13283"/>
                    <a:pt x="14891" y="13129"/>
                    <a:pt x="14944" y="13053"/>
                  </a:cubicBezTo>
                  <a:cubicBezTo>
                    <a:pt x="14997" y="12900"/>
                    <a:pt x="15051" y="12746"/>
                    <a:pt x="15104" y="12593"/>
                  </a:cubicBezTo>
                  <a:cubicBezTo>
                    <a:pt x="15211" y="12364"/>
                    <a:pt x="15371" y="12364"/>
                    <a:pt x="15504" y="12364"/>
                  </a:cubicBezTo>
                  <a:cubicBezTo>
                    <a:pt x="15531" y="12364"/>
                    <a:pt x="15557" y="12364"/>
                    <a:pt x="15584" y="12364"/>
                  </a:cubicBezTo>
                  <a:cubicBezTo>
                    <a:pt x="15611" y="12440"/>
                    <a:pt x="15611" y="12517"/>
                    <a:pt x="15637" y="12517"/>
                  </a:cubicBezTo>
                  <a:cubicBezTo>
                    <a:pt x="15664" y="12440"/>
                    <a:pt x="15717" y="12440"/>
                    <a:pt x="15744" y="12364"/>
                  </a:cubicBezTo>
                  <a:cubicBezTo>
                    <a:pt x="15771" y="12364"/>
                    <a:pt x="15797" y="12440"/>
                    <a:pt x="15824" y="12440"/>
                  </a:cubicBezTo>
                  <a:cubicBezTo>
                    <a:pt x="15851" y="12440"/>
                    <a:pt x="15877" y="12440"/>
                    <a:pt x="15904" y="12440"/>
                  </a:cubicBezTo>
                  <a:cubicBezTo>
                    <a:pt x="15904" y="12364"/>
                    <a:pt x="15931" y="12440"/>
                    <a:pt x="15957" y="12440"/>
                  </a:cubicBezTo>
                  <a:cubicBezTo>
                    <a:pt x="16011" y="12440"/>
                    <a:pt x="16011" y="12210"/>
                    <a:pt x="16091" y="12210"/>
                  </a:cubicBezTo>
                  <a:cubicBezTo>
                    <a:pt x="16117" y="12210"/>
                    <a:pt x="16171" y="12210"/>
                    <a:pt x="16197" y="12210"/>
                  </a:cubicBezTo>
                  <a:cubicBezTo>
                    <a:pt x="16224" y="12287"/>
                    <a:pt x="16251" y="12364"/>
                    <a:pt x="16277" y="12364"/>
                  </a:cubicBezTo>
                  <a:cubicBezTo>
                    <a:pt x="16304" y="12440"/>
                    <a:pt x="16411" y="12287"/>
                    <a:pt x="16411" y="12517"/>
                  </a:cubicBezTo>
                  <a:cubicBezTo>
                    <a:pt x="16411" y="12517"/>
                    <a:pt x="16331" y="12517"/>
                    <a:pt x="16331" y="12593"/>
                  </a:cubicBezTo>
                  <a:cubicBezTo>
                    <a:pt x="16304" y="12746"/>
                    <a:pt x="16411" y="12670"/>
                    <a:pt x="16411" y="12670"/>
                  </a:cubicBezTo>
                  <a:cubicBezTo>
                    <a:pt x="16464" y="12670"/>
                    <a:pt x="16517" y="12670"/>
                    <a:pt x="16544" y="12670"/>
                  </a:cubicBezTo>
                  <a:cubicBezTo>
                    <a:pt x="16571" y="12593"/>
                    <a:pt x="16571" y="12593"/>
                    <a:pt x="16597" y="12517"/>
                  </a:cubicBezTo>
                  <a:cubicBezTo>
                    <a:pt x="16624" y="12517"/>
                    <a:pt x="16651" y="12593"/>
                    <a:pt x="16704" y="12593"/>
                  </a:cubicBezTo>
                  <a:cubicBezTo>
                    <a:pt x="16731" y="12593"/>
                    <a:pt x="16917" y="12440"/>
                    <a:pt x="16811" y="12364"/>
                  </a:cubicBezTo>
                  <a:cubicBezTo>
                    <a:pt x="16757" y="12364"/>
                    <a:pt x="16731" y="12440"/>
                    <a:pt x="16731" y="12210"/>
                  </a:cubicBezTo>
                  <a:cubicBezTo>
                    <a:pt x="16731" y="12134"/>
                    <a:pt x="16784" y="11904"/>
                    <a:pt x="16811" y="11827"/>
                  </a:cubicBezTo>
                  <a:cubicBezTo>
                    <a:pt x="16864" y="11751"/>
                    <a:pt x="16891" y="11674"/>
                    <a:pt x="16944" y="11521"/>
                  </a:cubicBezTo>
                  <a:cubicBezTo>
                    <a:pt x="16971" y="11444"/>
                    <a:pt x="17024" y="11444"/>
                    <a:pt x="17051" y="11291"/>
                  </a:cubicBezTo>
                  <a:cubicBezTo>
                    <a:pt x="17077" y="11138"/>
                    <a:pt x="17104" y="11061"/>
                    <a:pt x="17157" y="11061"/>
                  </a:cubicBezTo>
                  <a:cubicBezTo>
                    <a:pt x="17211" y="11061"/>
                    <a:pt x="17291" y="10985"/>
                    <a:pt x="17344" y="10985"/>
                  </a:cubicBezTo>
                  <a:cubicBezTo>
                    <a:pt x="17397" y="10985"/>
                    <a:pt x="17424" y="11138"/>
                    <a:pt x="17451" y="11138"/>
                  </a:cubicBezTo>
                  <a:cubicBezTo>
                    <a:pt x="17477" y="11061"/>
                    <a:pt x="17504" y="10908"/>
                    <a:pt x="17531" y="10985"/>
                  </a:cubicBezTo>
                  <a:cubicBezTo>
                    <a:pt x="17557" y="11061"/>
                    <a:pt x="17477" y="11291"/>
                    <a:pt x="17477" y="11368"/>
                  </a:cubicBezTo>
                  <a:cubicBezTo>
                    <a:pt x="17477" y="11521"/>
                    <a:pt x="17504" y="11368"/>
                    <a:pt x="17557" y="11444"/>
                  </a:cubicBezTo>
                  <a:cubicBezTo>
                    <a:pt x="17557" y="11444"/>
                    <a:pt x="17504" y="11598"/>
                    <a:pt x="17504" y="11674"/>
                  </a:cubicBezTo>
                  <a:cubicBezTo>
                    <a:pt x="17504" y="11751"/>
                    <a:pt x="17691" y="11368"/>
                    <a:pt x="17691" y="11368"/>
                  </a:cubicBezTo>
                  <a:cubicBezTo>
                    <a:pt x="17717" y="11291"/>
                    <a:pt x="17744" y="11215"/>
                    <a:pt x="17797" y="11138"/>
                  </a:cubicBezTo>
                  <a:cubicBezTo>
                    <a:pt x="17824" y="11061"/>
                    <a:pt x="17904" y="11215"/>
                    <a:pt x="17904" y="11061"/>
                  </a:cubicBezTo>
                  <a:cubicBezTo>
                    <a:pt x="17877" y="10908"/>
                    <a:pt x="17904" y="10602"/>
                    <a:pt x="17984" y="10602"/>
                  </a:cubicBezTo>
                  <a:cubicBezTo>
                    <a:pt x="18011" y="10525"/>
                    <a:pt x="18064" y="10449"/>
                    <a:pt x="18091" y="10525"/>
                  </a:cubicBezTo>
                  <a:cubicBezTo>
                    <a:pt x="18117" y="10525"/>
                    <a:pt x="18171" y="10678"/>
                    <a:pt x="18197" y="10602"/>
                  </a:cubicBezTo>
                  <a:cubicBezTo>
                    <a:pt x="18144" y="10678"/>
                    <a:pt x="18064" y="10602"/>
                    <a:pt x="18037" y="10832"/>
                  </a:cubicBezTo>
                  <a:cubicBezTo>
                    <a:pt x="18037" y="10908"/>
                    <a:pt x="18037" y="10985"/>
                    <a:pt x="18037" y="11061"/>
                  </a:cubicBezTo>
                  <a:cubicBezTo>
                    <a:pt x="18037" y="11138"/>
                    <a:pt x="17984" y="11138"/>
                    <a:pt x="18011" y="11215"/>
                  </a:cubicBezTo>
                  <a:cubicBezTo>
                    <a:pt x="18011" y="11291"/>
                    <a:pt x="18037" y="11291"/>
                    <a:pt x="18011" y="11368"/>
                  </a:cubicBezTo>
                  <a:cubicBezTo>
                    <a:pt x="17984" y="11368"/>
                    <a:pt x="17957" y="11444"/>
                    <a:pt x="17984" y="11521"/>
                  </a:cubicBezTo>
                  <a:cubicBezTo>
                    <a:pt x="17984" y="11521"/>
                    <a:pt x="17824" y="11674"/>
                    <a:pt x="17824" y="11751"/>
                  </a:cubicBezTo>
                  <a:cubicBezTo>
                    <a:pt x="17771" y="11827"/>
                    <a:pt x="17744" y="11981"/>
                    <a:pt x="17691" y="12057"/>
                  </a:cubicBezTo>
                  <a:cubicBezTo>
                    <a:pt x="17637" y="12210"/>
                    <a:pt x="17584" y="12287"/>
                    <a:pt x="17531" y="12440"/>
                  </a:cubicBezTo>
                  <a:cubicBezTo>
                    <a:pt x="17424" y="12670"/>
                    <a:pt x="17344" y="13206"/>
                    <a:pt x="17211" y="13206"/>
                  </a:cubicBezTo>
                  <a:cubicBezTo>
                    <a:pt x="17184" y="13206"/>
                    <a:pt x="17077" y="13283"/>
                    <a:pt x="17077" y="13359"/>
                  </a:cubicBezTo>
                  <a:cubicBezTo>
                    <a:pt x="17077" y="13589"/>
                    <a:pt x="17077" y="13666"/>
                    <a:pt x="16997" y="13819"/>
                  </a:cubicBezTo>
                  <a:cubicBezTo>
                    <a:pt x="16891" y="14049"/>
                    <a:pt x="16891" y="14508"/>
                    <a:pt x="16917" y="14891"/>
                  </a:cubicBezTo>
                  <a:cubicBezTo>
                    <a:pt x="16944" y="15274"/>
                    <a:pt x="16917" y="15734"/>
                    <a:pt x="16997" y="16040"/>
                  </a:cubicBezTo>
                  <a:cubicBezTo>
                    <a:pt x="17024" y="16193"/>
                    <a:pt x="17024" y="16423"/>
                    <a:pt x="17024" y="16576"/>
                  </a:cubicBezTo>
                  <a:cubicBezTo>
                    <a:pt x="17024" y="16576"/>
                    <a:pt x="17024" y="16729"/>
                    <a:pt x="17051" y="16729"/>
                  </a:cubicBezTo>
                  <a:cubicBezTo>
                    <a:pt x="17077" y="16729"/>
                    <a:pt x="17024" y="16959"/>
                    <a:pt x="17051" y="16959"/>
                  </a:cubicBezTo>
                  <a:cubicBezTo>
                    <a:pt x="17051" y="16959"/>
                    <a:pt x="17184" y="16653"/>
                    <a:pt x="17184" y="16576"/>
                  </a:cubicBezTo>
                  <a:cubicBezTo>
                    <a:pt x="17237" y="16423"/>
                    <a:pt x="17264" y="16270"/>
                    <a:pt x="17291" y="16040"/>
                  </a:cubicBezTo>
                  <a:cubicBezTo>
                    <a:pt x="17317" y="15887"/>
                    <a:pt x="17424" y="15734"/>
                    <a:pt x="17451" y="15734"/>
                  </a:cubicBezTo>
                  <a:cubicBezTo>
                    <a:pt x="17531" y="15887"/>
                    <a:pt x="17451" y="15427"/>
                    <a:pt x="17477" y="15351"/>
                  </a:cubicBezTo>
                  <a:cubicBezTo>
                    <a:pt x="17531" y="15121"/>
                    <a:pt x="17557" y="15044"/>
                    <a:pt x="17637" y="15044"/>
                  </a:cubicBezTo>
                  <a:cubicBezTo>
                    <a:pt x="17717" y="15044"/>
                    <a:pt x="17824" y="15044"/>
                    <a:pt x="17771" y="14815"/>
                  </a:cubicBezTo>
                  <a:cubicBezTo>
                    <a:pt x="17691" y="14585"/>
                    <a:pt x="17744" y="14355"/>
                    <a:pt x="17824" y="14202"/>
                  </a:cubicBezTo>
                  <a:cubicBezTo>
                    <a:pt x="17851" y="14125"/>
                    <a:pt x="17851" y="14278"/>
                    <a:pt x="17877" y="14278"/>
                  </a:cubicBezTo>
                  <a:cubicBezTo>
                    <a:pt x="17931" y="14278"/>
                    <a:pt x="17931" y="14049"/>
                    <a:pt x="17931" y="13972"/>
                  </a:cubicBezTo>
                  <a:cubicBezTo>
                    <a:pt x="17877" y="13819"/>
                    <a:pt x="17824" y="13742"/>
                    <a:pt x="17877" y="13512"/>
                  </a:cubicBezTo>
                  <a:cubicBezTo>
                    <a:pt x="17877" y="13512"/>
                    <a:pt x="17957" y="13436"/>
                    <a:pt x="17931" y="13359"/>
                  </a:cubicBezTo>
                  <a:cubicBezTo>
                    <a:pt x="17904" y="13359"/>
                    <a:pt x="17877" y="13206"/>
                    <a:pt x="17851" y="13206"/>
                  </a:cubicBezTo>
                  <a:cubicBezTo>
                    <a:pt x="17824" y="13206"/>
                    <a:pt x="17851" y="13283"/>
                    <a:pt x="17824" y="13283"/>
                  </a:cubicBezTo>
                  <a:cubicBezTo>
                    <a:pt x="17771" y="13283"/>
                    <a:pt x="17744" y="13206"/>
                    <a:pt x="17771" y="13053"/>
                  </a:cubicBezTo>
                  <a:cubicBezTo>
                    <a:pt x="17797" y="12900"/>
                    <a:pt x="17851" y="12823"/>
                    <a:pt x="17904" y="12593"/>
                  </a:cubicBezTo>
                  <a:cubicBezTo>
                    <a:pt x="17931" y="12440"/>
                    <a:pt x="17931" y="12210"/>
                    <a:pt x="18011" y="12057"/>
                  </a:cubicBezTo>
                  <a:cubicBezTo>
                    <a:pt x="18037" y="11981"/>
                    <a:pt x="18037" y="12134"/>
                    <a:pt x="18037" y="12134"/>
                  </a:cubicBezTo>
                  <a:cubicBezTo>
                    <a:pt x="18091" y="12134"/>
                    <a:pt x="18091" y="11981"/>
                    <a:pt x="18117" y="12057"/>
                  </a:cubicBezTo>
                  <a:cubicBezTo>
                    <a:pt x="18144" y="12057"/>
                    <a:pt x="18144" y="12134"/>
                    <a:pt x="18171" y="12057"/>
                  </a:cubicBezTo>
                  <a:cubicBezTo>
                    <a:pt x="18224" y="11981"/>
                    <a:pt x="18251" y="11904"/>
                    <a:pt x="18304" y="11827"/>
                  </a:cubicBezTo>
                  <a:cubicBezTo>
                    <a:pt x="18384" y="11751"/>
                    <a:pt x="18277" y="12057"/>
                    <a:pt x="18331" y="12134"/>
                  </a:cubicBezTo>
                  <a:cubicBezTo>
                    <a:pt x="18331" y="12210"/>
                    <a:pt x="18437" y="11904"/>
                    <a:pt x="18464" y="11904"/>
                  </a:cubicBezTo>
                  <a:cubicBezTo>
                    <a:pt x="18517" y="11827"/>
                    <a:pt x="18571" y="11751"/>
                    <a:pt x="18651" y="11751"/>
                  </a:cubicBezTo>
                  <a:cubicBezTo>
                    <a:pt x="18704" y="11751"/>
                    <a:pt x="18757" y="11751"/>
                    <a:pt x="18784" y="11904"/>
                  </a:cubicBezTo>
                  <a:cubicBezTo>
                    <a:pt x="18811" y="11904"/>
                    <a:pt x="18837" y="11981"/>
                    <a:pt x="18864" y="12057"/>
                  </a:cubicBezTo>
                  <a:cubicBezTo>
                    <a:pt x="18891" y="12134"/>
                    <a:pt x="18891" y="11904"/>
                    <a:pt x="18917" y="11904"/>
                  </a:cubicBezTo>
                  <a:cubicBezTo>
                    <a:pt x="19131" y="11368"/>
                    <a:pt x="19371" y="11138"/>
                    <a:pt x="19611" y="10832"/>
                  </a:cubicBezTo>
                  <a:cubicBezTo>
                    <a:pt x="19664" y="10755"/>
                    <a:pt x="19744" y="10678"/>
                    <a:pt x="19771" y="10525"/>
                  </a:cubicBezTo>
                  <a:cubicBezTo>
                    <a:pt x="19797" y="10372"/>
                    <a:pt x="19797" y="10602"/>
                    <a:pt x="19851" y="10602"/>
                  </a:cubicBezTo>
                  <a:cubicBezTo>
                    <a:pt x="19877" y="10602"/>
                    <a:pt x="19931" y="10602"/>
                    <a:pt x="19957" y="10602"/>
                  </a:cubicBezTo>
                  <a:cubicBezTo>
                    <a:pt x="19984" y="10678"/>
                    <a:pt x="20011" y="10755"/>
                    <a:pt x="20037" y="10755"/>
                  </a:cubicBezTo>
                  <a:cubicBezTo>
                    <a:pt x="20117" y="10755"/>
                    <a:pt x="20117" y="10449"/>
                    <a:pt x="20091" y="10295"/>
                  </a:cubicBezTo>
                  <a:cubicBezTo>
                    <a:pt x="20091" y="10219"/>
                    <a:pt x="19984" y="10066"/>
                    <a:pt x="20011" y="9989"/>
                  </a:cubicBezTo>
                  <a:cubicBezTo>
                    <a:pt x="20011" y="9912"/>
                    <a:pt x="19957" y="9529"/>
                    <a:pt x="19931" y="9606"/>
                  </a:cubicBezTo>
                  <a:cubicBezTo>
                    <a:pt x="19931" y="9683"/>
                    <a:pt x="19877" y="9529"/>
                    <a:pt x="19851" y="9529"/>
                  </a:cubicBezTo>
                  <a:cubicBezTo>
                    <a:pt x="19824" y="9453"/>
                    <a:pt x="19851" y="9376"/>
                    <a:pt x="19824" y="9300"/>
                  </a:cubicBezTo>
                  <a:cubicBezTo>
                    <a:pt x="19824" y="9223"/>
                    <a:pt x="19744" y="9300"/>
                    <a:pt x="19744" y="9300"/>
                  </a:cubicBezTo>
                  <a:cubicBezTo>
                    <a:pt x="19717" y="9376"/>
                    <a:pt x="19637" y="9300"/>
                    <a:pt x="19664" y="9223"/>
                  </a:cubicBezTo>
                  <a:cubicBezTo>
                    <a:pt x="19664" y="9146"/>
                    <a:pt x="19744" y="9223"/>
                    <a:pt x="19771" y="9223"/>
                  </a:cubicBezTo>
                  <a:cubicBezTo>
                    <a:pt x="19771" y="9146"/>
                    <a:pt x="19691" y="9146"/>
                    <a:pt x="19691" y="9146"/>
                  </a:cubicBezTo>
                  <a:cubicBezTo>
                    <a:pt x="19691" y="8917"/>
                    <a:pt x="19904" y="9300"/>
                    <a:pt x="19931" y="9300"/>
                  </a:cubicBezTo>
                  <a:cubicBezTo>
                    <a:pt x="19984" y="9376"/>
                    <a:pt x="20144" y="9223"/>
                    <a:pt x="20197" y="9070"/>
                  </a:cubicBezTo>
                  <a:cubicBezTo>
                    <a:pt x="20224" y="8993"/>
                    <a:pt x="20171" y="8993"/>
                    <a:pt x="20171" y="8917"/>
                  </a:cubicBezTo>
                  <a:cubicBezTo>
                    <a:pt x="20171" y="8917"/>
                    <a:pt x="20277" y="8917"/>
                    <a:pt x="20277" y="8764"/>
                  </a:cubicBezTo>
                  <a:cubicBezTo>
                    <a:pt x="20251" y="8687"/>
                    <a:pt x="20197" y="8610"/>
                    <a:pt x="20224" y="8534"/>
                  </a:cubicBezTo>
                  <a:cubicBezTo>
                    <a:pt x="20224" y="8457"/>
                    <a:pt x="20277" y="8304"/>
                    <a:pt x="20277" y="8304"/>
                  </a:cubicBezTo>
                  <a:cubicBezTo>
                    <a:pt x="20304" y="8304"/>
                    <a:pt x="20411" y="8381"/>
                    <a:pt x="20411" y="8304"/>
                  </a:cubicBezTo>
                  <a:cubicBezTo>
                    <a:pt x="20384" y="8381"/>
                    <a:pt x="20304" y="8457"/>
                    <a:pt x="20331" y="8534"/>
                  </a:cubicBezTo>
                  <a:cubicBezTo>
                    <a:pt x="20357" y="8610"/>
                    <a:pt x="20384" y="8687"/>
                    <a:pt x="20384" y="8687"/>
                  </a:cubicBezTo>
                  <a:cubicBezTo>
                    <a:pt x="20384" y="8764"/>
                    <a:pt x="20357" y="8840"/>
                    <a:pt x="20384" y="8840"/>
                  </a:cubicBezTo>
                  <a:cubicBezTo>
                    <a:pt x="20437" y="8840"/>
                    <a:pt x="20491" y="8764"/>
                    <a:pt x="20544" y="8764"/>
                  </a:cubicBezTo>
                  <a:cubicBezTo>
                    <a:pt x="20597" y="8764"/>
                    <a:pt x="20651" y="8764"/>
                    <a:pt x="20704" y="8840"/>
                  </a:cubicBezTo>
                  <a:cubicBezTo>
                    <a:pt x="20731" y="8917"/>
                    <a:pt x="20731" y="8917"/>
                    <a:pt x="20731" y="9070"/>
                  </a:cubicBezTo>
                  <a:cubicBezTo>
                    <a:pt x="20731" y="9146"/>
                    <a:pt x="20837" y="9223"/>
                    <a:pt x="20864" y="9223"/>
                  </a:cubicBezTo>
                  <a:cubicBezTo>
                    <a:pt x="20891" y="9300"/>
                    <a:pt x="21051" y="9606"/>
                    <a:pt x="21077" y="9453"/>
                  </a:cubicBezTo>
                  <a:cubicBezTo>
                    <a:pt x="21051" y="9683"/>
                    <a:pt x="21211" y="9453"/>
                    <a:pt x="21211" y="9453"/>
                  </a:cubicBezTo>
                  <a:cubicBezTo>
                    <a:pt x="21211" y="9376"/>
                    <a:pt x="21104" y="9376"/>
                    <a:pt x="21131" y="9300"/>
                  </a:cubicBezTo>
                  <a:cubicBezTo>
                    <a:pt x="21131" y="9146"/>
                    <a:pt x="21211" y="9300"/>
                    <a:pt x="21211" y="9300"/>
                  </a:cubicBezTo>
                  <a:cubicBezTo>
                    <a:pt x="21211" y="9146"/>
                    <a:pt x="21184" y="9300"/>
                    <a:pt x="21211" y="9070"/>
                  </a:cubicBezTo>
                  <a:cubicBezTo>
                    <a:pt x="21211" y="8993"/>
                    <a:pt x="21211" y="8917"/>
                    <a:pt x="21211" y="8840"/>
                  </a:cubicBezTo>
                  <a:cubicBezTo>
                    <a:pt x="21184" y="8764"/>
                    <a:pt x="21157" y="8764"/>
                    <a:pt x="21157" y="8687"/>
                  </a:cubicBezTo>
                  <a:cubicBezTo>
                    <a:pt x="21157" y="8687"/>
                    <a:pt x="21344" y="8840"/>
                    <a:pt x="21371" y="8764"/>
                  </a:cubicBezTo>
                  <a:cubicBezTo>
                    <a:pt x="21371" y="8764"/>
                    <a:pt x="21344" y="8687"/>
                    <a:pt x="21317" y="8687"/>
                  </a:cubicBezTo>
                  <a:cubicBezTo>
                    <a:pt x="21344" y="8687"/>
                    <a:pt x="21424" y="8764"/>
                    <a:pt x="21451" y="8687"/>
                  </a:cubicBezTo>
                  <a:cubicBezTo>
                    <a:pt x="21451" y="8610"/>
                    <a:pt x="21451" y="8534"/>
                    <a:pt x="21477" y="8457"/>
                  </a:cubicBezTo>
                  <a:cubicBezTo>
                    <a:pt x="21477" y="8457"/>
                    <a:pt x="21557" y="8457"/>
                    <a:pt x="21557" y="8457"/>
                  </a:cubicBezTo>
                  <a:cubicBezTo>
                    <a:pt x="21557" y="8457"/>
                    <a:pt x="21531" y="8457"/>
                    <a:pt x="21531" y="8457"/>
                  </a:cubicBezTo>
                  <a:cubicBezTo>
                    <a:pt x="21504" y="8381"/>
                    <a:pt x="21584" y="8457"/>
                    <a:pt x="21531" y="8457"/>
                  </a:cubicBezTo>
                  <a:close/>
                  <a:moveTo>
                    <a:pt x="10784" y="14661"/>
                  </a:moveTo>
                  <a:cubicBezTo>
                    <a:pt x="10757" y="14891"/>
                    <a:pt x="10757" y="15121"/>
                    <a:pt x="10731" y="15351"/>
                  </a:cubicBezTo>
                  <a:cubicBezTo>
                    <a:pt x="10704" y="15504"/>
                    <a:pt x="10624" y="15427"/>
                    <a:pt x="10624" y="15581"/>
                  </a:cubicBezTo>
                  <a:cubicBezTo>
                    <a:pt x="10624" y="15581"/>
                    <a:pt x="10677" y="15581"/>
                    <a:pt x="10704" y="15581"/>
                  </a:cubicBezTo>
                  <a:cubicBezTo>
                    <a:pt x="10704" y="15581"/>
                    <a:pt x="10464" y="16040"/>
                    <a:pt x="10437" y="16040"/>
                  </a:cubicBezTo>
                  <a:cubicBezTo>
                    <a:pt x="10411" y="16117"/>
                    <a:pt x="10384" y="16193"/>
                    <a:pt x="10331" y="16193"/>
                  </a:cubicBezTo>
                  <a:cubicBezTo>
                    <a:pt x="10304" y="16270"/>
                    <a:pt x="10277" y="16423"/>
                    <a:pt x="10251" y="16500"/>
                  </a:cubicBezTo>
                  <a:cubicBezTo>
                    <a:pt x="10224" y="16576"/>
                    <a:pt x="10037" y="16729"/>
                    <a:pt x="10011" y="16576"/>
                  </a:cubicBezTo>
                  <a:cubicBezTo>
                    <a:pt x="10011" y="16500"/>
                    <a:pt x="10197" y="16346"/>
                    <a:pt x="10224" y="16270"/>
                  </a:cubicBezTo>
                  <a:cubicBezTo>
                    <a:pt x="10304" y="16117"/>
                    <a:pt x="10384" y="15887"/>
                    <a:pt x="10464" y="15734"/>
                  </a:cubicBezTo>
                  <a:cubicBezTo>
                    <a:pt x="10517" y="15657"/>
                    <a:pt x="10517" y="15427"/>
                    <a:pt x="10571" y="15351"/>
                  </a:cubicBezTo>
                  <a:cubicBezTo>
                    <a:pt x="10624" y="15121"/>
                    <a:pt x="10677" y="14891"/>
                    <a:pt x="10704" y="14661"/>
                  </a:cubicBezTo>
                  <a:cubicBezTo>
                    <a:pt x="10704" y="14508"/>
                    <a:pt x="10704" y="14508"/>
                    <a:pt x="10757" y="14432"/>
                  </a:cubicBezTo>
                  <a:cubicBezTo>
                    <a:pt x="10811" y="14355"/>
                    <a:pt x="10784" y="14585"/>
                    <a:pt x="10784" y="14661"/>
                  </a:cubicBezTo>
                  <a:cubicBezTo>
                    <a:pt x="10757" y="14738"/>
                    <a:pt x="10784" y="14508"/>
                    <a:pt x="10784" y="1466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0365C0">
                      <a:satOff val="-3355"/>
                      <a:lumOff val="26614"/>
                    </a:srgbClr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365C0">
                    <a:satOff val="-3355"/>
                    <a:lumOff val="26614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9" name="Shape 1614">
              <a:extLst>
                <a:ext uri="{FF2B5EF4-FFF2-40B4-BE49-F238E27FC236}">
                  <a16:creationId xmlns:a16="http://schemas.microsoft.com/office/drawing/2014/main" xmlns="" id="{5D5D9A5E-9EDE-41A1-86CD-62B78F0C9F92}"/>
                </a:ext>
              </a:extLst>
            </p:cNvPr>
            <p:cNvSpPr/>
            <p:nvPr/>
          </p:nvSpPr>
          <p:spPr>
            <a:xfrm>
              <a:off x="10111437" y="1769171"/>
              <a:ext cx="89342" cy="21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16635" y="17550"/>
                  </a:moveTo>
                  <a:cubicBezTo>
                    <a:pt x="16635" y="14850"/>
                    <a:pt x="10875" y="11475"/>
                    <a:pt x="12315" y="8775"/>
                  </a:cubicBezTo>
                  <a:cubicBezTo>
                    <a:pt x="13755" y="6750"/>
                    <a:pt x="12315" y="4725"/>
                    <a:pt x="10875" y="2700"/>
                  </a:cubicBezTo>
                  <a:cubicBezTo>
                    <a:pt x="10875" y="2025"/>
                    <a:pt x="10875" y="1350"/>
                    <a:pt x="10875" y="675"/>
                  </a:cubicBezTo>
                  <a:cubicBezTo>
                    <a:pt x="10875" y="0"/>
                    <a:pt x="6555" y="0"/>
                    <a:pt x="6555" y="0"/>
                  </a:cubicBezTo>
                  <a:cubicBezTo>
                    <a:pt x="6555" y="675"/>
                    <a:pt x="7995" y="1350"/>
                    <a:pt x="7995" y="2025"/>
                  </a:cubicBezTo>
                  <a:cubicBezTo>
                    <a:pt x="9435" y="2700"/>
                    <a:pt x="7995" y="3375"/>
                    <a:pt x="6555" y="3375"/>
                  </a:cubicBezTo>
                  <a:cubicBezTo>
                    <a:pt x="5115" y="4050"/>
                    <a:pt x="3675" y="3375"/>
                    <a:pt x="3675" y="4725"/>
                  </a:cubicBezTo>
                  <a:cubicBezTo>
                    <a:pt x="3675" y="5400"/>
                    <a:pt x="3675" y="5400"/>
                    <a:pt x="3675" y="6075"/>
                  </a:cubicBezTo>
                  <a:cubicBezTo>
                    <a:pt x="2235" y="7425"/>
                    <a:pt x="2235" y="8775"/>
                    <a:pt x="795" y="9450"/>
                  </a:cubicBezTo>
                  <a:cubicBezTo>
                    <a:pt x="-2085" y="10125"/>
                    <a:pt x="3675" y="12150"/>
                    <a:pt x="5115" y="13500"/>
                  </a:cubicBezTo>
                  <a:cubicBezTo>
                    <a:pt x="6555" y="14850"/>
                    <a:pt x="3675" y="21600"/>
                    <a:pt x="6555" y="21600"/>
                  </a:cubicBezTo>
                  <a:cubicBezTo>
                    <a:pt x="10875" y="21600"/>
                    <a:pt x="15195" y="21600"/>
                    <a:pt x="19515" y="21600"/>
                  </a:cubicBezTo>
                  <a:cubicBezTo>
                    <a:pt x="19515" y="20250"/>
                    <a:pt x="18075" y="18900"/>
                    <a:pt x="16635" y="17550"/>
                  </a:cubicBezTo>
                  <a:cubicBezTo>
                    <a:pt x="16635" y="16200"/>
                    <a:pt x="16635" y="18225"/>
                    <a:pt x="16635" y="1755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0" name="Shape 1615">
              <a:extLst>
                <a:ext uri="{FF2B5EF4-FFF2-40B4-BE49-F238E27FC236}">
                  <a16:creationId xmlns:a16="http://schemas.microsoft.com/office/drawing/2014/main" xmlns="" id="{CB15F6CB-E4A5-41B5-A706-6707671EA01B}"/>
                </a:ext>
              </a:extLst>
            </p:cNvPr>
            <p:cNvSpPr/>
            <p:nvPr/>
          </p:nvSpPr>
          <p:spPr>
            <a:xfrm>
              <a:off x="10126867" y="1978720"/>
              <a:ext cx="94140" cy="14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0896" extrusionOk="0">
                  <a:moveTo>
                    <a:pt x="16243" y="235"/>
                  </a:moveTo>
                  <a:cubicBezTo>
                    <a:pt x="14803" y="235"/>
                    <a:pt x="11923" y="235"/>
                    <a:pt x="9043" y="235"/>
                  </a:cubicBezTo>
                  <a:cubicBezTo>
                    <a:pt x="6163" y="235"/>
                    <a:pt x="3283" y="-704"/>
                    <a:pt x="1843" y="1174"/>
                  </a:cubicBezTo>
                  <a:cubicBezTo>
                    <a:pt x="1843" y="3053"/>
                    <a:pt x="403" y="3992"/>
                    <a:pt x="403" y="5870"/>
                  </a:cubicBezTo>
                  <a:cubicBezTo>
                    <a:pt x="403" y="6809"/>
                    <a:pt x="1843" y="7748"/>
                    <a:pt x="1843" y="9626"/>
                  </a:cubicBezTo>
                  <a:cubicBezTo>
                    <a:pt x="1843" y="10566"/>
                    <a:pt x="-1037" y="20896"/>
                    <a:pt x="403" y="20896"/>
                  </a:cubicBezTo>
                  <a:cubicBezTo>
                    <a:pt x="3283" y="19957"/>
                    <a:pt x="403" y="17139"/>
                    <a:pt x="4723" y="18079"/>
                  </a:cubicBezTo>
                  <a:cubicBezTo>
                    <a:pt x="6163" y="18079"/>
                    <a:pt x="9043" y="17139"/>
                    <a:pt x="9043" y="18079"/>
                  </a:cubicBezTo>
                  <a:cubicBezTo>
                    <a:pt x="10483" y="18079"/>
                    <a:pt x="10483" y="20896"/>
                    <a:pt x="11923" y="20896"/>
                  </a:cubicBezTo>
                  <a:cubicBezTo>
                    <a:pt x="11923" y="20896"/>
                    <a:pt x="11923" y="18079"/>
                    <a:pt x="11923" y="18079"/>
                  </a:cubicBezTo>
                  <a:cubicBezTo>
                    <a:pt x="11923" y="16200"/>
                    <a:pt x="9043" y="15261"/>
                    <a:pt x="7603" y="14322"/>
                  </a:cubicBezTo>
                  <a:cubicBezTo>
                    <a:pt x="6163" y="12444"/>
                    <a:pt x="1843" y="7748"/>
                    <a:pt x="4723" y="5870"/>
                  </a:cubicBezTo>
                  <a:cubicBezTo>
                    <a:pt x="9043" y="3992"/>
                    <a:pt x="7603" y="3053"/>
                    <a:pt x="11923" y="2113"/>
                  </a:cubicBezTo>
                  <a:cubicBezTo>
                    <a:pt x="14803" y="1174"/>
                    <a:pt x="19123" y="3053"/>
                    <a:pt x="20563" y="4931"/>
                  </a:cubicBezTo>
                  <a:cubicBezTo>
                    <a:pt x="19123" y="3053"/>
                    <a:pt x="17683" y="1174"/>
                    <a:pt x="16243" y="23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1" name="Shape 1616">
              <a:extLst>
                <a:ext uri="{FF2B5EF4-FFF2-40B4-BE49-F238E27FC236}">
                  <a16:creationId xmlns:a16="http://schemas.microsoft.com/office/drawing/2014/main" xmlns="" id="{CC29A5FF-3F35-4300-A372-394239F50FE6}"/>
                </a:ext>
              </a:extLst>
            </p:cNvPr>
            <p:cNvSpPr/>
            <p:nvPr/>
          </p:nvSpPr>
          <p:spPr>
            <a:xfrm>
              <a:off x="9600724" y="2423337"/>
              <a:ext cx="134563" cy="16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0978" extrusionOk="0">
                  <a:moveTo>
                    <a:pt x="5143" y="864"/>
                  </a:moveTo>
                  <a:cubicBezTo>
                    <a:pt x="3086" y="1728"/>
                    <a:pt x="2057" y="5184"/>
                    <a:pt x="4114" y="6048"/>
                  </a:cubicBezTo>
                  <a:cubicBezTo>
                    <a:pt x="7200" y="8640"/>
                    <a:pt x="2057" y="7776"/>
                    <a:pt x="1029" y="7776"/>
                  </a:cubicBezTo>
                  <a:cubicBezTo>
                    <a:pt x="1029" y="7776"/>
                    <a:pt x="3086" y="9504"/>
                    <a:pt x="3086" y="9504"/>
                  </a:cubicBezTo>
                  <a:cubicBezTo>
                    <a:pt x="3086" y="11232"/>
                    <a:pt x="3086" y="11232"/>
                    <a:pt x="2057" y="12096"/>
                  </a:cubicBezTo>
                  <a:cubicBezTo>
                    <a:pt x="2057" y="12096"/>
                    <a:pt x="3086" y="12960"/>
                    <a:pt x="3086" y="13824"/>
                  </a:cubicBezTo>
                  <a:cubicBezTo>
                    <a:pt x="2057" y="14688"/>
                    <a:pt x="1029" y="17280"/>
                    <a:pt x="1029" y="17280"/>
                  </a:cubicBezTo>
                  <a:cubicBezTo>
                    <a:pt x="1029" y="17280"/>
                    <a:pt x="3086" y="17280"/>
                    <a:pt x="3086" y="18144"/>
                  </a:cubicBezTo>
                  <a:cubicBezTo>
                    <a:pt x="3086" y="18144"/>
                    <a:pt x="0" y="19872"/>
                    <a:pt x="0" y="20736"/>
                  </a:cubicBezTo>
                  <a:cubicBezTo>
                    <a:pt x="0" y="20736"/>
                    <a:pt x="1029" y="19872"/>
                    <a:pt x="2057" y="19872"/>
                  </a:cubicBezTo>
                  <a:cubicBezTo>
                    <a:pt x="2057" y="19872"/>
                    <a:pt x="2057" y="21600"/>
                    <a:pt x="3086" y="20736"/>
                  </a:cubicBezTo>
                  <a:cubicBezTo>
                    <a:pt x="3086" y="19872"/>
                    <a:pt x="5143" y="19008"/>
                    <a:pt x="6171" y="19008"/>
                  </a:cubicBezTo>
                  <a:cubicBezTo>
                    <a:pt x="7200" y="18144"/>
                    <a:pt x="6171" y="21600"/>
                    <a:pt x="8229" y="19008"/>
                  </a:cubicBezTo>
                  <a:cubicBezTo>
                    <a:pt x="9257" y="17280"/>
                    <a:pt x="8229" y="18144"/>
                    <a:pt x="9257" y="19008"/>
                  </a:cubicBezTo>
                  <a:cubicBezTo>
                    <a:pt x="9257" y="19008"/>
                    <a:pt x="12343" y="18144"/>
                    <a:pt x="12343" y="18144"/>
                  </a:cubicBezTo>
                  <a:cubicBezTo>
                    <a:pt x="14400" y="18144"/>
                    <a:pt x="13371" y="17280"/>
                    <a:pt x="14400" y="17280"/>
                  </a:cubicBezTo>
                  <a:cubicBezTo>
                    <a:pt x="16457" y="17280"/>
                    <a:pt x="16457" y="16416"/>
                    <a:pt x="17486" y="15552"/>
                  </a:cubicBezTo>
                  <a:cubicBezTo>
                    <a:pt x="18514" y="13824"/>
                    <a:pt x="19543" y="16416"/>
                    <a:pt x="20571" y="17280"/>
                  </a:cubicBezTo>
                  <a:cubicBezTo>
                    <a:pt x="21600" y="17280"/>
                    <a:pt x="19543" y="13824"/>
                    <a:pt x="19543" y="13824"/>
                  </a:cubicBezTo>
                  <a:cubicBezTo>
                    <a:pt x="18514" y="12960"/>
                    <a:pt x="17486" y="12096"/>
                    <a:pt x="17486" y="10368"/>
                  </a:cubicBezTo>
                  <a:cubicBezTo>
                    <a:pt x="17486" y="6048"/>
                    <a:pt x="14400" y="3456"/>
                    <a:pt x="12343" y="0"/>
                  </a:cubicBezTo>
                  <a:cubicBezTo>
                    <a:pt x="10286" y="1728"/>
                    <a:pt x="8229" y="864"/>
                    <a:pt x="5143" y="864"/>
                  </a:cubicBezTo>
                  <a:cubicBezTo>
                    <a:pt x="5143" y="1728"/>
                    <a:pt x="6171" y="864"/>
                    <a:pt x="5143" y="86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2" name="Shape 1617">
              <a:extLst>
                <a:ext uri="{FF2B5EF4-FFF2-40B4-BE49-F238E27FC236}">
                  <a16:creationId xmlns:a16="http://schemas.microsoft.com/office/drawing/2014/main" xmlns="" id="{8DD589B5-0C62-4F94-A173-3F963E301909}"/>
                </a:ext>
              </a:extLst>
            </p:cNvPr>
            <p:cNvSpPr/>
            <p:nvPr/>
          </p:nvSpPr>
          <p:spPr>
            <a:xfrm>
              <a:off x="9542291" y="2250543"/>
              <a:ext cx="211258" cy="199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21600" y="1583"/>
                  </a:moveTo>
                  <a:cubicBezTo>
                    <a:pt x="20925" y="887"/>
                    <a:pt x="20250" y="-507"/>
                    <a:pt x="19575" y="190"/>
                  </a:cubicBezTo>
                  <a:cubicBezTo>
                    <a:pt x="18900" y="190"/>
                    <a:pt x="18900" y="1583"/>
                    <a:pt x="18225" y="2280"/>
                  </a:cubicBezTo>
                  <a:cubicBezTo>
                    <a:pt x="18225" y="2280"/>
                    <a:pt x="17550" y="1583"/>
                    <a:pt x="16875" y="2977"/>
                  </a:cubicBezTo>
                  <a:cubicBezTo>
                    <a:pt x="16200" y="3674"/>
                    <a:pt x="14850" y="3674"/>
                    <a:pt x="13500" y="3674"/>
                  </a:cubicBezTo>
                  <a:cubicBezTo>
                    <a:pt x="12150" y="4370"/>
                    <a:pt x="14850" y="5764"/>
                    <a:pt x="13500" y="6461"/>
                  </a:cubicBezTo>
                  <a:cubicBezTo>
                    <a:pt x="11475" y="7158"/>
                    <a:pt x="10800" y="5764"/>
                    <a:pt x="8775" y="5764"/>
                  </a:cubicBezTo>
                  <a:cubicBezTo>
                    <a:pt x="8100" y="5067"/>
                    <a:pt x="6750" y="7158"/>
                    <a:pt x="6750" y="7854"/>
                  </a:cubicBezTo>
                  <a:cubicBezTo>
                    <a:pt x="4725" y="9945"/>
                    <a:pt x="675" y="9945"/>
                    <a:pt x="0" y="12732"/>
                  </a:cubicBezTo>
                  <a:cubicBezTo>
                    <a:pt x="0" y="12732"/>
                    <a:pt x="4050" y="14125"/>
                    <a:pt x="4050" y="14125"/>
                  </a:cubicBezTo>
                  <a:cubicBezTo>
                    <a:pt x="4050" y="14822"/>
                    <a:pt x="3375" y="16216"/>
                    <a:pt x="3375" y="16216"/>
                  </a:cubicBezTo>
                  <a:cubicBezTo>
                    <a:pt x="3375" y="17609"/>
                    <a:pt x="4050" y="16912"/>
                    <a:pt x="4050" y="17609"/>
                  </a:cubicBezTo>
                  <a:cubicBezTo>
                    <a:pt x="4050" y="16912"/>
                    <a:pt x="1350" y="19003"/>
                    <a:pt x="2025" y="19699"/>
                  </a:cubicBezTo>
                  <a:cubicBezTo>
                    <a:pt x="2025" y="19699"/>
                    <a:pt x="3375" y="20396"/>
                    <a:pt x="3375" y="20396"/>
                  </a:cubicBezTo>
                  <a:cubicBezTo>
                    <a:pt x="4050" y="20396"/>
                    <a:pt x="3375" y="20396"/>
                    <a:pt x="3375" y="21093"/>
                  </a:cubicBezTo>
                  <a:cubicBezTo>
                    <a:pt x="3375" y="20396"/>
                    <a:pt x="6075" y="20396"/>
                    <a:pt x="6075" y="21093"/>
                  </a:cubicBezTo>
                  <a:cubicBezTo>
                    <a:pt x="6750" y="21093"/>
                    <a:pt x="7425" y="21093"/>
                    <a:pt x="8100" y="21093"/>
                  </a:cubicBezTo>
                  <a:cubicBezTo>
                    <a:pt x="8100" y="21093"/>
                    <a:pt x="8775" y="19699"/>
                    <a:pt x="9450" y="19003"/>
                  </a:cubicBezTo>
                  <a:cubicBezTo>
                    <a:pt x="11475" y="19003"/>
                    <a:pt x="12825" y="19699"/>
                    <a:pt x="14175" y="18306"/>
                  </a:cubicBezTo>
                  <a:cubicBezTo>
                    <a:pt x="14175" y="16912"/>
                    <a:pt x="10800" y="15519"/>
                    <a:pt x="10800" y="14822"/>
                  </a:cubicBezTo>
                  <a:cubicBezTo>
                    <a:pt x="11475" y="14125"/>
                    <a:pt x="12150" y="13428"/>
                    <a:pt x="13500" y="12732"/>
                  </a:cubicBezTo>
                  <a:cubicBezTo>
                    <a:pt x="14850" y="11338"/>
                    <a:pt x="16200" y="9945"/>
                    <a:pt x="18225" y="9248"/>
                  </a:cubicBezTo>
                  <a:cubicBezTo>
                    <a:pt x="19575" y="7854"/>
                    <a:pt x="17550" y="5764"/>
                    <a:pt x="18225" y="5067"/>
                  </a:cubicBezTo>
                  <a:cubicBezTo>
                    <a:pt x="19575" y="3674"/>
                    <a:pt x="20250" y="2280"/>
                    <a:pt x="21600" y="158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3" name="Shape 1618">
              <a:extLst>
                <a:ext uri="{FF2B5EF4-FFF2-40B4-BE49-F238E27FC236}">
                  <a16:creationId xmlns:a16="http://schemas.microsoft.com/office/drawing/2014/main" xmlns="" id="{C505A590-379D-438D-A4D5-64EEC148FB0F}"/>
                </a:ext>
              </a:extLst>
            </p:cNvPr>
            <p:cNvSpPr/>
            <p:nvPr/>
          </p:nvSpPr>
          <p:spPr>
            <a:xfrm>
              <a:off x="5173332" y="1727855"/>
              <a:ext cx="148717" cy="16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9" h="21120" extrusionOk="0">
                  <a:moveTo>
                    <a:pt x="18900" y="6432"/>
                  </a:moveTo>
                  <a:cubicBezTo>
                    <a:pt x="18000" y="6432"/>
                    <a:pt x="17100" y="3840"/>
                    <a:pt x="16200" y="3840"/>
                  </a:cubicBezTo>
                  <a:cubicBezTo>
                    <a:pt x="14400" y="4704"/>
                    <a:pt x="15300" y="5568"/>
                    <a:pt x="13500" y="4704"/>
                  </a:cubicBezTo>
                  <a:cubicBezTo>
                    <a:pt x="9900" y="3840"/>
                    <a:pt x="13500" y="2112"/>
                    <a:pt x="14400" y="384"/>
                  </a:cubicBezTo>
                  <a:cubicBezTo>
                    <a:pt x="12600" y="384"/>
                    <a:pt x="9900" y="-480"/>
                    <a:pt x="9000" y="384"/>
                  </a:cubicBezTo>
                  <a:cubicBezTo>
                    <a:pt x="9000" y="384"/>
                    <a:pt x="10800" y="384"/>
                    <a:pt x="9000" y="1248"/>
                  </a:cubicBezTo>
                  <a:cubicBezTo>
                    <a:pt x="9000" y="1248"/>
                    <a:pt x="7200" y="2112"/>
                    <a:pt x="8100" y="2112"/>
                  </a:cubicBezTo>
                  <a:cubicBezTo>
                    <a:pt x="8100" y="2976"/>
                    <a:pt x="9900" y="2112"/>
                    <a:pt x="9900" y="2976"/>
                  </a:cubicBezTo>
                  <a:cubicBezTo>
                    <a:pt x="10800" y="3840"/>
                    <a:pt x="8100" y="3840"/>
                    <a:pt x="8100" y="3840"/>
                  </a:cubicBezTo>
                  <a:cubicBezTo>
                    <a:pt x="6300" y="4704"/>
                    <a:pt x="2700" y="3840"/>
                    <a:pt x="1800" y="4704"/>
                  </a:cubicBezTo>
                  <a:cubicBezTo>
                    <a:pt x="1800" y="4704"/>
                    <a:pt x="2700" y="4704"/>
                    <a:pt x="2700" y="5568"/>
                  </a:cubicBezTo>
                  <a:cubicBezTo>
                    <a:pt x="2700" y="5568"/>
                    <a:pt x="900" y="5568"/>
                    <a:pt x="1800" y="6432"/>
                  </a:cubicBezTo>
                  <a:cubicBezTo>
                    <a:pt x="1800" y="6432"/>
                    <a:pt x="1800" y="6432"/>
                    <a:pt x="1800" y="6432"/>
                  </a:cubicBezTo>
                  <a:cubicBezTo>
                    <a:pt x="2700" y="6432"/>
                    <a:pt x="900" y="6432"/>
                    <a:pt x="900" y="6432"/>
                  </a:cubicBezTo>
                  <a:cubicBezTo>
                    <a:pt x="900" y="7296"/>
                    <a:pt x="4500" y="7296"/>
                    <a:pt x="2700" y="8160"/>
                  </a:cubicBezTo>
                  <a:cubicBezTo>
                    <a:pt x="0" y="9888"/>
                    <a:pt x="3600" y="10752"/>
                    <a:pt x="5400" y="10752"/>
                  </a:cubicBezTo>
                  <a:cubicBezTo>
                    <a:pt x="6300" y="10752"/>
                    <a:pt x="4500" y="13344"/>
                    <a:pt x="4500" y="14208"/>
                  </a:cubicBezTo>
                  <a:cubicBezTo>
                    <a:pt x="3600" y="14208"/>
                    <a:pt x="1800" y="17664"/>
                    <a:pt x="900" y="16800"/>
                  </a:cubicBezTo>
                  <a:cubicBezTo>
                    <a:pt x="900" y="16800"/>
                    <a:pt x="2700" y="16800"/>
                    <a:pt x="2700" y="16800"/>
                  </a:cubicBezTo>
                  <a:cubicBezTo>
                    <a:pt x="1800" y="17664"/>
                    <a:pt x="900" y="16800"/>
                    <a:pt x="0" y="18528"/>
                  </a:cubicBezTo>
                  <a:cubicBezTo>
                    <a:pt x="0" y="18528"/>
                    <a:pt x="2700" y="17664"/>
                    <a:pt x="2700" y="17664"/>
                  </a:cubicBezTo>
                  <a:cubicBezTo>
                    <a:pt x="2700" y="17664"/>
                    <a:pt x="1800" y="19392"/>
                    <a:pt x="1800" y="20256"/>
                  </a:cubicBezTo>
                  <a:cubicBezTo>
                    <a:pt x="1800" y="20256"/>
                    <a:pt x="3600" y="19392"/>
                    <a:pt x="3600" y="19392"/>
                  </a:cubicBezTo>
                  <a:cubicBezTo>
                    <a:pt x="3600" y="19392"/>
                    <a:pt x="3600" y="20256"/>
                    <a:pt x="3600" y="21120"/>
                  </a:cubicBezTo>
                  <a:cubicBezTo>
                    <a:pt x="4500" y="21120"/>
                    <a:pt x="6300" y="20256"/>
                    <a:pt x="7200" y="20256"/>
                  </a:cubicBezTo>
                  <a:cubicBezTo>
                    <a:pt x="9900" y="19392"/>
                    <a:pt x="12600" y="16800"/>
                    <a:pt x="15300" y="16800"/>
                  </a:cubicBezTo>
                  <a:cubicBezTo>
                    <a:pt x="18900" y="16800"/>
                    <a:pt x="18000" y="15936"/>
                    <a:pt x="19800" y="13344"/>
                  </a:cubicBezTo>
                  <a:cubicBezTo>
                    <a:pt x="21600" y="10752"/>
                    <a:pt x="18900" y="9024"/>
                    <a:pt x="18900" y="6432"/>
                  </a:cubicBezTo>
                  <a:cubicBezTo>
                    <a:pt x="18000" y="6432"/>
                    <a:pt x="18900" y="7296"/>
                    <a:pt x="18900" y="643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4" name="Shape 1619">
              <a:extLst>
                <a:ext uri="{FF2B5EF4-FFF2-40B4-BE49-F238E27FC236}">
                  <a16:creationId xmlns:a16="http://schemas.microsoft.com/office/drawing/2014/main" xmlns="" id="{67A6804E-E86B-42A4-A302-808BDC970585}"/>
                </a:ext>
              </a:extLst>
            </p:cNvPr>
            <p:cNvSpPr/>
            <p:nvPr/>
          </p:nvSpPr>
          <p:spPr>
            <a:xfrm>
              <a:off x="5257262" y="1719704"/>
              <a:ext cx="80168" cy="5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94" h="17549" extrusionOk="0">
                  <a:moveTo>
                    <a:pt x="272" y="12219"/>
                  </a:moveTo>
                  <a:cubicBezTo>
                    <a:pt x="-1078" y="14379"/>
                    <a:pt x="2972" y="16539"/>
                    <a:pt x="4322" y="16539"/>
                  </a:cubicBezTo>
                  <a:cubicBezTo>
                    <a:pt x="4322" y="16539"/>
                    <a:pt x="5672" y="14379"/>
                    <a:pt x="5672" y="14379"/>
                  </a:cubicBezTo>
                  <a:cubicBezTo>
                    <a:pt x="7022" y="12219"/>
                    <a:pt x="8372" y="14379"/>
                    <a:pt x="9722" y="16539"/>
                  </a:cubicBezTo>
                  <a:cubicBezTo>
                    <a:pt x="12422" y="20859"/>
                    <a:pt x="20522" y="10059"/>
                    <a:pt x="13772" y="7899"/>
                  </a:cubicBezTo>
                  <a:cubicBezTo>
                    <a:pt x="15122" y="7899"/>
                    <a:pt x="13772" y="3579"/>
                    <a:pt x="13772" y="3579"/>
                  </a:cubicBezTo>
                  <a:cubicBezTo>
                    <a:pt x="12422" y="-741"/>
                    <a:pt x="11072" y="-741"/>
                    <a:pt x="8372" y="1419"/>
                  </a:cubicBezTo>
                  <a:cubicBezTo>
                    <a:pt x="7022" y="1419"/>
                    <a:pt x="4322" y="1419"/>
                    <a:pt x="4322" y="3579"/>
                  </a:cubicBezTo>
                  <a:cubicBezTo>
                    <a:pt x="2972" y="5739"/>
                    <a:pt x="272" y="7899"/>
                    <a:pt x="272" y="12219"/>
                  </a:cubicBezTo>
                  <a:cubicBezTo>
                    <a:pt x="272" y="12219"/>
                    <a:pt x="272" y="10059"/>
                    <a:pt x="272" y="1221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5" name="Shape 1620">
              <a:extLst>
                <a:ext uri="{FF2B5EF4-FFF2-40B4-BE49-F238E27FC236}">
                  <a16:creationId xmlns:a16="http://schemas.microsoft.com/office/drawing/2014/main" xmlns="" id="{42D5D68B-1023-41C3-A9EA-63DE284BB9B5}"/>
                </a:ext>
              </a:extLst>
            </p:cNvPr>
            <p:cNvSpPr/>
            <p:nvPr/>
          </p:nvSpPr>
          <p:spPr>
            <a:xfrm>
              <a:off x="5219332" y="2212023"/>
              <a:ext cx="407975" cy="299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325" extrusionOk="0">
                  <a:moveTo>
                    <a:pt x="19596" y="3757"/>
                  </a:moveTo>
                  <a:cubicBezTo>
                    <a:pt x="18567" y="3757"/>
                    <a:pt x="18224" y="3287"/>
                    <a:pt x="17539" y="2817"/>
                  </a:cubicBezTo>
                  <a:cubicBezTo>
                    <a:pt x="17196" y="2348"/>
                    <a:pt x="16853" y="2817"/>
                    <a:pt x="16510" y="2817"/>
                  </a:cubicBezTo>
                  <a:cubicBezTo>
                    <a:pt x="16167" y="2817"/>
                    <a:pt x="15481" y="2817"/>
                    <a:pt x="15139" y="2817"/>
                  </a:cubicBezTo>
                  <a:cubicBezTo>
                    <a:pt x="14453" y="2348"/>
                    <a:pt x="13767" y="1878"/>
                    <a:pt x="13424" y="1878"/>
                  </a:cubicBezTo>
                  <a:cubicBezTo>
                    <a:pt x="13081" y="1409"/>
                    <a:pt x="13081" y="1409"/>
                    <a:pt x="12739" y="939"/>
                  </a:cubicBezTo>
                  <a:cubicBezTo>
                    <a:pt x="12396" y="1409"/>
                    <a:pt x="12053" y="939"/>
                    <a:pt x="11710" y="939"/>
                  </a:cubicBezTo>
                  <a:cubicBezTo>
                    <a:pt x="11024" y="470"/>
                    <a:pt x="10681" y="939"/>
                    <a:pt x="10339" y="939"/>
                  </a:cubicBezTo>
                  <a:cubicBezTo>
                    <a:pt x="9653" y="939"/>
                    <a:pt x="9310" y="939"/>
                    <a:pt x="8967" y="939"/>
                  </a:cubicBezTo>
                  <a:cubicBezTo>
                    <a:pt x="7939" y="939"/>
                    <a:pt x="6910" y="470"/>
                    <a:pt x="5539" y="470"/>
                  </a:cubicBezTo>
                  <a:cubicBezTo>
                    <a:pt x="4853" y="470"/>
                    <a:pt x="3481" y="0"/>
                    <a:pt x="2453" y="0"/>
                  </a:cubicBezTo>
                  <a:cubicBezTo>
                    <a:pt x="2110" y="470"/>
                    <a:pt x="1081" y="939"/>
                    <a:pt x="396" y="1409"/>
                  </a:cubicBezTo>
                  <a:cubicBezTo>
                    <a:pt x="-290" y="1878"/>
                    <a:pt x="53" y="2348"/>
                    <a:pt x="396" y="2817"/>
                  </a:cubicBezTo>
                  <a:cubicBezTo>
                    <a:pt x="396" y="3757"/>
                    <a:pt x="396" y="4226"/>
                    <a:pt x="396" y="5165"/>
                  </a:cubicBezTo>
                  <a:cubicBezTo>
                    <a:pt x="739" y="5165"/>
                    <a:pt x="1424" y="4696"/>
                    <a:pt x="1424" y="4696"/>
                  </a:cubicBezTo>
                  <a:cubicBezTo>
                    <a:pt x="1767" y="4696"/>
                    <a:pt x="1424" y="5635"/>
                    <a:pt x="2110" y="5635"/>
                  </a:cubicBezTo>
                  <a:cubicBezTo>
                    <a:pt x="2796" y="5635"/>
                    <a:pt x="3139" y="5165"/>
                    <a:pt x="3824" y="5165"/>
                  </a:cubicBezTo>
                  <a:cubicBezTo>
                    <a:pt x="4510" y="4696"/>
                    <a:pt x="5196" y="6104"/>
                    <a:pt x="4510" y="6574"/>
                  </a:cubicBezTo>
                  <a:cubicBezTo>
                    <a:pt x="3824" y="7513"/>
                    <a:pt x="4167" y="7983"/>
                    <a:pt x="4167" y="9391"/>
                  </a:cubicBezTo>
                  <a:cubicBezTo>
                    <a:pt x="3824" y="9861"/>
                    <a:pt x="4167" y="11270"/>
                    <a:pt x="3824" y="11739"/>
                  </a:cubicBezTo>
                  <a:cubicBezTo>
                    <a:pt x="2796" y="11739"/>
                    <a:pt x="3139" y="12209"/>
                    <a:pt x="3824" y="13148"/>
                  </a:cubicBezTo>
                  <a:cubicBezTo>
                    <a:pt x="4167" y="13617"/>
                    <a:pt x="3139" y="14557"/>
                    <a:pt x="3139" y="15496"/>
                  </a:cubicBezTo>
                  <a:cubicBezTo>
                    <a:pt x="3824" y="16435"/>
                    <a:pt x="3139" y="16904"/>
                    <a:pt x="3139" y="17843"/>
                  </a:cubicBezTo>
                  <a:cubicBezTo>
                    <a:pt x="4167" y="17374"/>
                    <a:pt x="4853" y="19722"/>
                    <a:pt x="5539" y="20661"/>
                  </a:cubicBezTo>
                  <a:cubicBezTo>
                    <a:pt x="5539" y="21130"/>
                    <a:pt x="6224" y="21600"/>
                    <a:pt x="6567" y="21130"/>
                  </a:cubicBezTo>
                  <a:cubicBezTo>
                    <a:pt x="6567" y="21130"/>
                    <a:pt x="6910" y="20661"/>
                    <a:pt x="6910" y="20191"/>
                  </a:cubicBezTo>
                  <a:cubicBezTo>
                    <a:pt x="7253" y="20191"/>
                    <a:pt x="7939" y="19722"/>
                    <a:pt x="7939" y="19722"/>
                  </a:cubicBezTo>
                  <a:cubicBezTo>
                    <a:pt x="9310" y="19252"/>
                    <a:pt x="10681" y="19722"/>
                    <a:pt x="12053" y="19252"/>
                  </a:cubicBezTo>
                  <a:cubicBezTo>
                    <a:pt x="12396" y="18783"/>
                    <a:pt x="12396" y="18313"/>
                    <a:pt x="13081" y="17843"/>
                  </a:cubicBezTo>
                  <a:cubicBezTo>
                    <a:pt x="13767" y="17374"/>
                    <a:pt x="14110" y="16904"/>
                    <a:pt x="14453" y="16435"/>
                  </a:cubicBezTo>
                  <a:cubicBezTo>
                    <a:pt x="14796" y="15026"/>
                    <a:pt x="15139" y="14557"/>
                    <a:pt x="15824" y="14087"/>
                  </a:cubicBezTo>
                  <a:cubicBezTo>
                    <a:pt x="16167" y="13617"/>
                    <a:pt x="15481" y="12678"/>
                    <a:pt x="15139" y="12209"/>
                  </a:cubicBezTo>
                  <a:cubicBezTo>
                    <a:pt x="15139" y="11739"/>
                    <a:pt x="15824" y="10330"/>
                    <a:pt x="16167" y="9861"/>
                  </a:cubicBezTo>
                  <a:cubicBezTo>
                    <a:pt x="16167" y="9861"/>
                    <a:pt x="16510" y="9391"/>
                    <a:pt x="16853" y="8922"/>
                  </a:cubicBezTo>
                  <a:cubicBezTo>
                    <a:pt x="16853" y="8922"/>
                    <a:pt x="16853" y="7983"/>
                    <a:pt x="17196" y="7983"/>
                  </a:cubicBezTo>
                  <a:cubicBezTo>
                    <a:pt x="18224" y="7043"/>
                    <a:pt x="19253" y="6574"/>
                    <a:pt x="20281" y="6104"/>
                  </a:cubicBezTo>
                  <a:cubicBezTo>
                    <a:pt x="20624" y="5635"/>
                    <a:pt x="21310" y="5165"/>
                    <a:pt x="21310" y="4226"/>
                  </a:cubicBezTo>
                  <a:cubicBezTo>
                    <a:pt x="20967" y="3287"/>
                    <a:pt x="20281" y="4226"/>
                    <a:pt x="19596" y="3757"/>
                  </a:cubicBezTo>
                  <a:cubicBezTo>
                    <a:pt x="18567" y="3757"/>
                    <a:pt x="20281" y="4226"/>
                    <a:pt x="19596" y="375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6" name="Shape 1621">
              <a:extLst>
                <a:ext uri="{FF2B5EF4-FFF2-40B4-BE49-F238E27FC236}">
                  <a16:creationId xmlns:a16="http://schemas.microsoft.com/office/drawing/2014/main" xmlns="" id="{FE95E8DC-4A6A-459C-8586-7167679BBED7}"/>
                </a:ext>
              </a:extLst>
            </p:cNvPr>
            <p:cNvSpPr/>
            <p:nvPr/>
          </p:nvSpPr>
          <p:spPr>
            <a:xfrm>
              <a:off x="5213782" y="2277217"/>
              <a:ext cx="97895" cy="20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4850" y="18000"/>
                  </a:moveTo>
                  <a:cubicBezTo>
                    <a:pt x="16200" y="16560"/>
                    <a:pt x="13500" y="15840"/>
                    <a:pt x="14850" y="15120"/>
                  </a:cubicBezTo>
                  <a:cubicBezTo>
                    <a:pt x="16200" y="12960"/>
                    <a:pt x="16200" y="12960"/>
                    <a:pt x="13500" y="11520"/>
                  </a:cubicBezTo>
                  <a:cubicBezTo>
                    <a:pt x="12150" y="10080"/>
                    <a:pt x="14850" y="10800"/>
                    <a:pt x="16200" y="10080"/>
                  </a:cubicBezTo>
                  <a:cubicBezTo>
                    <a:pt x="17550" y="9360"/>
                    <a:pt x="17550" y="7200"/>
                    <a:pt x="17550" y="6480"/>
                  </a:cubicBezTo>
                  <a:cubicBezTo>
                    <a:pt x="17550" y="4320"/>
                    <a:pt x="16200" y="4320"/>
                    <a:pt x="18900" y="2880"/>
                  </a:cubicBezTo>
                  <a:cubicBezTo>
                    <a:pt x="21600" y="2160"/>
                    <a:pt x="18900" y="0"/>
                    <a:pt x="16200" y="720"/>
                  </a:cubicBezTo>
                  <a:cubicBezTo>
                    <a:pt x="13500" y="720"/>
                    <a:pt x="12150" y="1440"/>
                    <a:pt x="9450" y="1440"/>
                  </a:cubicBezTo>
                  <a:cubicBezTo>
                    <a:pt x="6750" y="1440"/>
                    <a:pt x="8100" y="0"/>
                    <a:pt x="6750" y="0"/>
                  </a:cubicBezTo>
                  <a:cubicBezTo>
                    <a:pt x="8100" y="0"/>
                    <a:pt x="4050" y="0"/>
                    <a:pt x="5400" y="0"/>
                  </a:cubicBezTo>
                  <a:cubicBezTo>
                    <a:pt x="2700" y="720"/>
                    <a:pt x="4050" y="1440"/>
                    <a:pt x="4050" y="2880"/>
                  </a:cubicBezTo>
                  <a:cubicBezTo>
                    <a:pt x="4050" y="3600"/>
                    <a:pt x="4050" y="5040"/>
                    <a:pt x="4050" y="5760"/>
                  </a:cubicBezTo>
                  <a:cubicBezTo>
                    <a:pt x="2700" y="7200"/>
                    <a:pt x="2700" y="8640"/>
                    <a:pt x="2700" y="9360"/>
                  </a:cubicBezTo>
                  <a:cubicBezTo>
                    <a:pt x="1350" y="11520"/>
                    <a:pt x="0" y="12240"/>
                    <a:pt x="0" y="14400"/>
                  </a:cubicBezTo>
                  <a:cubicBezTo>
                    <a:pt x="1350" y="15120"/>
                    <a:pt x="2700" y="14400"/>
                    <a:pt x="2700" y="15840"/>
                  </a:cubicBezTo>
                  <a:cubicBezTo>
                    <a:pt x="4050" y="16560"/>
                    <a:pt x="2700" y="18720"/>
                    <a:pt x="2700" y="20160"/>
                  </a:cubicBezTo>
                  <a:cubicBezTo>
                    <a:pt x="2700" y="21600"/>
                    <a:pt x="5400" y="21600"/>
                    <a:pt x="8100" y="21600"/>
                  </a:cubicBezTo>
                  <a:cubicBezTo>
                    <a:pt x="13500" y="21600"/>
                    <a:pt x="12150" y="19440"/>
                    <a:pt x="14850" y="18000"/>
                  </a:cubicBezTo>
                  <a:cubicBezTo>
                    <a:pt x="16200" y="16560"/>
                    <a:pt x="13500" y="18720"/>
                    <a:pt x="14850" y="180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7" name="Shape 1622">
              <a:extLst>
                <a:ext uri="{FF2B5EF4-FFF2-40B4-BE49-F238E27FC236}">
                  <a16:creationId xmlns:a16="http://schemas.microsoft.com/office/drawing/2014/main" xmlns="" id="{9C03C2DC-1CBB-4AE7-9EE1-93BC04C8C8B1}"/>
                </a:ext>
              </a:extLst>
            </p:cNvPr>
            <p:cNvSpPr/>
            <p:nvPr/>
          </p:nvSpPr>
          <p:spPr>
            <a:xfrm>
              <a:off x="6485816" y="4096215"/>
              <a:ext cx="342514" cy="56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109" extrusionOk="0">
                  <a:moveTo>
                    <a:pt x="21192" y="5298"/>
                  </a:moveTo>
                  <a:cubicBezTo>
                    <a:pt x="19970" y="3826"/>
                    <a:pt x="20377" y="1862"/>
                    <a:pt x="20377" y="389"/>
                  </a:cubicBezTo>
                  <a:cubicBezTo>
                    <a:pt x="20377" y="-347"/>
                    <a:pt x="19562" y="144"/>
                    <a:pt x="18747" y="389"/>
                  </a:cubicBezTo>
                  <a:cubicBezTo>
                    <a:pt x="18340" y="635"/>
                    <a:pt x="17525" y="1126"/>
                    <a:pt x="16709" y="1126"/>
                  </a:cubicBezTo>
                  <a:cubicBezTo>
                    <a:pt x="16302" y="1126"/>
                    <a:pt x="15487" y="880"/>
                    <a:pt x="15487" y="1371"/>
                  </a:cubicBezTo>
                  <a:cubicBezTo>
                    <a:pt x="14672" y="2108"/>
                    <a:pt x="13857" y="1371"/>
                    <a:pt x="13042" y="1371"/>
                  </a:cubicBezTo>
                  <a:cubicBezTo>
                    <a:pt x="12226" y="1371"/>
                    <a:pt x="12226" y="1862"/>
                    <a:pt x="11411" y="1371"/>
                  </a:cubicBezTo>
                  <a:cubicBezTo>
                    <a:pt x="11004" y="1371"/>
                    <a:pt x="9781" y="1371"/>
                    <a:pt x="9374" y="1371"/>
                  </a:cubicBezTo>
                  <a:cubicBezTo>
                    <a:pt x="8151" y="1371"/>
                    <a:pt x="8558" y="3580"/>
                    <a:pt x="9781" y="4071"/>
                  </a:cubicBezTo>
                  <a:cubicBezTo>
                    <a:pt x="9781" y="4071"/>
                    <a:pt x="9781" y="4562"/>
                    <a:pt x="10189" y="4562"/>
                  </a:cubicBezTo>
                  <a:cubicBezTo>
                    <a:pt x="10189" y="4808"/>
                    <a:pt x="10596" y="4808"/>
                    <a:pt x="11004" y="5053"/>
                  </a:cubicBezTo>
                  <a:cubicBezTo>
                    <a:pt x="11004" y="5544"/>
                    <a:pt x="11004" y="6280"/>
                    <a:pt x="11004" y="6526"/>
                  </a:cubicBezTo>
                  <a:cubicBezTo>
                    <a:pt x="11004" y="7017"/>
                    <a:pt x="11411" y="7262"/>
                    <a:pt x="10189" y="7262"/>
                  </a:cubicBezTo>
                  <a:cubicBezTo>
                    <a:pt x="9781" y="7262"/>
                    <a:pt x="9781" y="7998"/>
                    <a:pt x="9781" y="8244"/>
                  </a:cubicBezTo>
                  <a:cubicBezTo>
                    <a:pt x="9374" y="7998"/>
                    <a:pt x="8558" y="7508"/>
                    <a:pt x="8151" y="7262"/>
                  </a:cubicBezTo>
                  <a:cubicBezTo>
                    <a:pt x="7743" y="6771"/>
                    <a:pt x="8558" y="6280"/>
                    <a:pt x="8558" y="5789"/>
                  </a:cubicBezTo>
                  <a:cubicBezTo>
                    <a:pt x="8966" y="4562"/>
                    <a:pt x="7743" y="5544"/>
                    <a:pt x="6521" y="5053"/>
                  </a:cubicBezTo>
                  <a:cubicBezTo>
                    <a:pt x="6113" y="4808"/>
                    <a:pt x="6113" y="4317"/>
                    <a:pt x="5298" y="4562"/>
                  </a:cubicBezTo>
                  <a:cubicBezTo>
                    <a:pt x="3668" y="5053"/>
                    <a:pt x="2445" y="5298"/>
                    <a:pt x="815" y="5544"/>
                  </a:cubicBezTo>
                  <a:cubicBezTo>
                    <a:pt x="408" y="5789"/>
                    <a:pt x="0" y="5789"/>
                    <a:pt x="0" y="6035"/>
                  </a:cubicBezTo>
                  <a:cubicBezTo>
                    <a:pt x="0" y="6280"/>
                    <a:pt x="408" y="6771"/>
                    <a:pt x="408" y="7017"/>
                  </a:cubicBezTo>
                  <a:cubicBezTo>
                    <a:pt x="1630" y="7017"/>
                    <a:pt x="4891" y="7508"/>
                    <a:pt x="4891" y="8244"/>
                  </a:cubicBezTo>
                  <a:cubicBezTo>
                    <a:pt x="5298" y="8980"/>
                    <a:pt x="5298" y="9717"/>
                    <a:pt x="5298" y="10453"/>
                  </a:cubicBezTo>
                  <a:cubicBezTo>
                    <a:pt x="4891" y="10944"/>
                    <a:pt x="5706" y="11680"/>
                    <a:pt x="4891" y="12417"/>
                  </a:cubicBezTo>
                  <a:cubicBezTo>
                    <a:pt x="4075" y="13153"/>
                    <a:pt x="3260" y="14135"/>
                    <a:pt x="2445" y="14871"/>
                  </a:cubicBezTo>
                  <a:cubicBezTo>
                    <a:pt x="1630" y="15362"/>
                    <a:pt x="2445" y="16344"/>
                    <a:pt x="2445" y="16589"/>
                  </a:cubicBezTo>
                  <a:cubicBezTo>
                    <a:pt x="3260" y="17571"/>
                    <a:pt x="3260" y="18062"/>
                    <a:pt x="3260" y="18798"/>
                  </a:cubicBezTo>
                  <a:cubicBezTo>
                    <a:pt x="3260" y="19535"/>
                    <a:pt x="3260" y="20271"/>
                    <a:pt x="3668" y="21008"/>
                  </a:cubicBezTo>
                  <a:cubicBezTo>
                    <a:pt x="3668" y="21253"/>
                    <a:pt x="4891" y="21008"/>
                    <a:pt x="4891" y="20762"/>
                  </a:cubicBezTo>
                  <a:cubicBezTo>
                    <a:pt x="5298" y="20517"/>
                    <a:pt x="5298" y="20026"/>
                    <a:pt x="5298" y="20026"/>
                  </a:cubicBezTo>
                  <a:cubicBezTo>
                    <a:pt x="4891" y="20026"/>
                    <a:pt x="4483" y="20026"/>
                    <a:pt x="4483" y="20026"/>
                  </a:cubicBezTo>
                  <a:cubicBezTo>
                    <a:pt x="4483" y="19289"/>
                    <a:pt x="5706" y="18798"/>
                    <a:pt x="6521" y="18553"/>
                  </a:cubicBezTo>
                  <a:cubicBezTo>
                    <a:pt x="7743" y="18308"/>
                    <a:pt x="9374" y="18062"/>
                    <a:pt x="10189" y="17326"/>
                  </a:cubicBezTo>
                  <a:cubicBezTo>
                    <a:pt x="10189" y="17080"/>
                    <a:pt x="10189" y="15853"/>
                    <a:pt x="10189" y="15362"/>
                  </a:cubicBezTo>
                  <a:cubicBezTo>
                    <a:pt x="10189" y="14871"/>
                    <a:pt x="8558" y="11435"/>
                    <a:pt x="8558" y="11435"/>
                  </a:cubicBezTo>
                  <a:cubicBezTo>
                    <a:pt x="8966" y="11189"/>
                    <a:pt x="8966" y="11926"/>
                    <a:pt x="9781" y="11435"/>
                  </a:cubicBezTo>
                  <a:cubicBezTo>
                    <a:pt x="10596" y="10944"/>
                    <a:pt x="11004" y="10698"/>
                    <a:pt x="11819" y="10453"/>
                  </a:cubicBezTo>
                  <a:cubicBezTo>
                    <a:pt x="12634" y="10208"/>
                    <a:pt x="13042" y="8735"/>
                    <a:pt x="14264" y="8980"/>
                  </a:cubicBezTo>
                  <a:cubicBezTo>
                    <a:pt x="14672" y="8980"/>
                    <a:pt x="15487" y="8489"/>
                    <a:pt x="16302" y="8489"/>
                  </a:cubicBezTo>
                  <a:cubicBezTo>
                    <a:pt x="17117" y="8244"/>
                    <a:pt x="17932" y="7998"/>
                    <a:pt x="18747" y="7508"/>
                  </a:cubicBezTo>
                  <a:cubicBezTo>
                    <a:pt x="19155" y="7262"/>
                    <a:pt x="21600" y="5789"/>
                    <a:pt x="21192" y="5298"/>
                  </a:cubicBezTo>
                  <a:cubicBezTo>
                    <a:pt x="20785" y="5053"/>
                    <a:pt x="21192" y="5544"/>
                    <a:pt x="21192" y="529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8" name="Shape 1623">
              <a:extLst>
                <a:ext uri="{FF2B5EF4-FFF2-40B4-BE49-F238E27FC236}">
                  <a16:creationId xmlns:a16="http://schemas.microsoft.com/office/drawing/2014/main" xmlns="" id="{693D458B-8689-44EF-8282-35D6EF4EC471}"/>
                </a:ext>
              </a:extLst>
            </p:cNvPr>
            <p:cNvSpPr/>
            <p:nvPr/>
          </p:nvSpPr>
          <p:spPr>
            <a:xfrm>
              <a:off x="6569749" y="4068866"/>
              <a:ext cx="95083" cy="249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3" h="21600" extrusionOk="0">
                  <a:moveTo>
                    <a:pt x="4322" y="14211"/>
                  </a:moveTo>
                  <a:cubicBezTo>
                    <a:pt x="7022" y="14779"/>
                    <a:pt x="11072" y="13642"/>
                    <a:pt x="11072" y="14779"/>
                  </a:cubicBezTo>
                  <a:cubicBezTo>
                    <a:pt x="12422" y="15916"/>
                    <a:pt x="11072" y="16484"/>
                    <a:pt x="9722" y="17621"/>
                  </a:cubicBezTo>
                  <a:cubicBezTo>
                    <a:pt x="7022" y="18758"/>
                    <a:pt x="12422" y="20463"/>
                    <a:pt x="15122" y="21600"/>
                  </a:cubicBezTo>
                  <a:cubicBezTo>
                    <a:pt x="16472" y="21032"/>
                    <a:pt x="15122" y="19895"/>
                    <a:pt x="15122" y="19326"/>
                  </a:cubicBezTo>
                  <a:cubicBezTo>
                    <a:pt x="16472" y="18758"/>
                    <a:pt x="20522" y="19895"/>
                    <a:pt x="19172" y="18758"/>
                  </a:cubicBezTo>
                  <a:cubicBezTo>
                    <a:pt x="19172" y="17621"/>
                    <a:pt x="19172" y="16484"/>
                    <a:pt x="19172" y="15347"/>
                  </a:cubicBezTo>
                  <a:cubicBezTo>
                    <a:pt x="17822" y="14211"/>
                    <a:pt x="16472" y="13642"/>
                    <a:pt x="15122" y="12505"/>
                  </a:cubicBezTo>
                  <a:cubicBezTo>
                    <a:pt x="13772" y="14211"/>
                    <a:pt x="9722" y="11937"/>
                    <a:pt x="9722" y="11368"/>
                  </a:cubicBezTo>
                  <a:cubicBezTo>
                    <a:pt x="9722" y="10232"/>
                    <a:pt x="9722" y="9663"/>
                    <a:pt x="9722" y="9095"/>
                  </a:cubicBezTo>
                  <a:cubicBezTo>
                    <a:pt x="9722" y="7958"/>
                    <a:pt x="9722" y="8526"/>
                    <a:pt x="8372" y="7958"/>
                  </a:cubicBezTo>
                  <a:cubicBezTo>
                    <a:pt x="7022" y="7958"/>
                    <a:pt x="9722" y="4547"/>
                    <a:pt x="9722" y="4547"/>
                  </a:cubicBezTo>
                  <a:cubicBezTo>
                    <a:pt x="9722" y="3411"/>
                    <a:pt x="8372" y="2842"/>
                    <a:pt x="8372" y="1705"/>
                  </a:cubicBezTo>
                  <a:cubicBezTo>
                    <a:pt x="7022" y="1137"/>
                    <a:pt x="5672" y="0"/>
                    <a:pt x="8372" y="568"/>
                  </a:cubicBezTo>
                  <a:cubicBezTo>
                    <a:pt x="7022" y="0"/>
                    <a:pt x="2972" y="0"/>
                    <a:pt x="1622" y="0"/>
                  </a:cubicBezTo>
                  <a:cubicBezTo>
                    <a:pt x="1622" y="568"/>
                    <a:pt x="7022" y="2842"/>
                    <a:pt x="4322" y="3411"/>
                  </a:cubicBezTo>
                  <a:cubicBezTo>
                    <a:pt x="272" y="3979"/>
                    <a:pt x="1622" y="6821"/>
                    <a:pt x="4322" y="7958"/>
                  </a:cubicBezTo>
                  <a:cubicBezTo>
                    <a:pt x="4322" y="8526"/>
                    <a:pt x="1622" y="8526"/>
                    <a:pt x="1622" y="9095"/>
                  </a:cubicBezTo>
                  <a:cubicBezTo>
                    <a:pt x="272" y="9095"/>
                    <a:pt x="272" y="10800"/>
                    <a:pt x="272" y="11368"/>
                  </a:cubicBezTo>
                  <a:cubicBezTo>
                    <a:pt x="-1078" y="12505"/>
                    <a:pt x="2972" y="13642"/>
                    <a:pt x="4322" y="14211"/>
                  </a:cubicBezTo>
                  <a:cubicBezTo>
                    <a:pt x="5672" y="14779"/>
                    <a:pt x="4322" y="13642"/>
                    <a:pt x="4322" y="1421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9" name="Shape 1624">
              <a:extLst>
                <a:ext uri="{FF2B5EF4-FFF2-40B4-BE49-F238E27FC236}">
                  <a16:creationId xmlns:a16="http://schemas.microsoft.com/office/drawing/2014/main" xmlns="" id="{9D49839D-1C84-4DC1-95E4-D9E32C25FCFA}"/>
                </a:ext>
              </a:extLst>
            </p:cNvPr>
            <p:cNvSpPr/>
            <p:nvPr/>
          </p:nvSpPr>
          <p:spPr>
            <a:xfrm>
              <a:off x="6212673" y="4021659"/>
              <a:ext cx="381257" cy="33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0" h="21600" extrusionOk="0">
                  <a:moveTo>
                    <a:pt x="19858" y="12960"/>
                  </a:moveTo>
                  <a:cubicBezTo>
                    <a:pt x="19138" y="11664"/>
                    <a:pt x="19858" y="11664"/>
                    <a:pt x="19498" y="10368"/>
                  </a:cubicBezTo>
                  <a:cubicBezTo>
                    <a:pt x="19498" y="9936"/>
                    <a:pt x="19858" y="9936"/>
                    <a:pt x="20218" y="9504"/>
                  </a:cubicBezTo>
                  <a:cubicBezTo>
                    <a:pt x="20578" y="9072"/>
                    <a:pt x="20218" y="8640"/>
                    <a:pt x="20218" y="8208"/>
                  </a:cubicBezTo>
                  <a:cubicBezTo>
                    <a:pt x="19858" y="7344"/>
                    <a:pt x="19858" y="6048"/>
                    <a:pt x="20578" y="5616"/>
                  </a:cubicBezTo>
                  <a:cubicBezTo>
                    <a:pt x="21298" y="5184"/>
                    <a:pt x="20218" y="3888"/>
                    <a:pt x="19858" y="3456"/>
                  </a:cubicBezTo>
                  <a:cubicBezTo>
                    <a:pt x="19498" y="2592"/>
                    <a:pt x="18778" y="2160"/>
                    <a:pt x="18058" y="2160"/>
                  </a:cubicBezTo>
                  <a:cubicBezTo>
                    <a:pt x="17698" y="1728"/>
                    <a:pt x="17338" y="1296"/>
                    <a:pt x="16978" y="1296"/>
                  </a:cubicBezTo>
                  <a:cubicBezTo>
                    <a:pt x="16618" y="864"/>
                    <a:pt x="16258" y="432"/>
                    <a:pt x="15898" y="0"/>
                  </a:cubicBezTo>
                  <a:cubicBezTo>
                    <a:pt x="15898" y="0"/>
                    <a:pt x="13738" y="432"/>
                    <a:pt x="13378" y="432"/>
                  </a:cubicBezTo>
                  <a:cubicBezTo>
                    <a:pt x="12658" y="432"/>
                    <a:pt x="12658" y="1296"/>
                    <a:pt x="11938" y="1728"/>
                  </a:cubicBezTo>
                  <a:cubicBezTo>
                    <a:pt x="11578" y="2592"/>
                    <a:pt x="11938" y="3888"/>
                    <a:pt x="12298" y="4320"/>
                  </a:cubicBezTo>
                  <a:cubicBezTo>
                    <a:pt x="12298" y="5616"/>
                    <a:pt x="11578" y="6048"/>
                    <a:pt x="11578" y="7344"/>
                  </a:cubicBezTo>
                  <a:cubicBezTo>
                    <a:pt x="11578" y="7776"/>
                    <a:pt x="12298" y="9072"/>
                    <a:pt x="13018" y="9072"/>
                  </a:cubicBezTo>
                  <a:cubicBezTo>
                    <a:pt x="13738" y="9072"/>
                    <a:pt x="14098" y="8640"/>
                    <a:pt x="14098" y="9936"/>
                  </a:cubicBezTo>
                  <a:cubicBezTo>
                    <a:pt x="14098" y="10800"/>
                    <a:pt x="14098" y="11232"/>
                    <a:pt x="13738" y="11232"/>
                  </a:cubicBezTo>
                  <a:cubicBezTo>
                    <a:pt x="13018" y="11664"/>
                    <a:pt x="12658" y="12096"/>
                    <a:pt x="12298" y="11232"/>
                  </a:cubicBezTo>
                  <a:cubicBezTo>
                    <a:pt x="11938" y="10368"/>
                    <a:pt x="11578" y="9504"/>
                    <a:pt x="10858" y="9504"/>
                  </a:cubicBezTo>
                  <a:cubicBezTo>
                    <a:pt x="10138" y="9072"/>
                    <a:pt x="9778" y="8208"/>
                    <a:pt x="9418" y="7344"/>
                  </a:cubicBezTo>
                  <a:cubicBezTo>
                    <a:pt x="8698" y="9072"/>
                    <a:pt x="7978" y="8208"/>
                    <a:pt x="6898" y="7776"/>
                  </a:cubicBezTo>
                  <a:cubicBezTo>
                    <a:pt x="6178" y="7776"/>
                    <a:pt x="6178" y="6912"/>
                    <a:pt x="5458" y="6912"/>
                  </a:cubicBezTo>
                  <a:cubicBezTo>
                    <a:pt x="5458" y="6912"/>
                    <a:pt x="5098" y="7344"/>
                    <a:pt x="4738" y="6912"/>
                  </a:cubicBezTo>
                  <a:cubicBezTo>
                    <a:pt x="4378" y="6912"/>
                    <a:pt x="4378" y="6048"/>
                    <a:pt x="3658" y="6048"/>
                  </a:cubicBezTo>
                  <a:cubicBezTo>
                    <a:pt x="3658" y="6912"/>
                    <a:pt x="3658" y="7776"/>
                    <a:pt x="3658" y="8640"/>
                  </a:cubicBezTo>
                  <a:cubicBezTo>
                    <a:pt x="3658" y="9504"/>
                    <a:pt x="4018" y="10368"/>
                    <a:pt x="3298" y="10368"/>
                  </a:cubicBezTo>
                  <a:cubicBezTo>
                    <a:pt x="2218" y="10368"/>
                    <a:pt x="1138" y="10368"/>
                    <a:pt x="418" y="10368"/>
                  </a:cubicBezTo>
                  <a:cubicBezTo>
                    <a:pt x="58" y="10368"/>
                    <a:pt x="58" y="12096"/>
                    <a:pt x="58" y="12528"/>
                  </a:cubicBezTo>
                  <a:cubicBezTo>
                    <a:pt x="58" y="14256"/>
                    <a:pt x="-302" y="17280"/>
                    <a:pt x="778" y="18576"/>
                  </a:cubicBezTo>
                  <a:cubicBezTo>
                    <a:pt x="1138" y="19008"/>
                    <a:pt x="2218" y="20736"/>
                    <a:pt x="2578" y="20736"/>
                  </a:cubicBezTo>
                  <a:cubicBezTo>
                    <a:pt x="3298" y="20304"/>
                    <a:pt x="6538" y="20304"/>
                    <a:pt x="5458" y="21600"/>
                  </a:cubicBezTo>
                  <a:cubicBezTo>
                    <a:pt x="6178" y="21600"/>
                    <a:pt x="5818" y="21600"/>
                    <a:pt x="6178" y="21600"/>
                  </a:cubicBezTo>
                  <a:cubicBezTo>
                    <a:pt x="6898" y="21168"/>
                    <a:pt x="7258" y="21600"/>
                    <a:pt x="7618" y="21600"/>
                  </a:cubicBezTo>
                  <a:cubicBezTo>
                    <a:pt x="8698" y="21600"/>
                    <a:pt x="9418" y="21600"/>
                    <a:pt x="9778" y="20304"/>
                  </a:cubicBezTo>
                  <a:cubicBezTo>
                    <a:pt x="10138" y="19872"/>
                    <a:pt x="10498" y="19440"/>
                    <a:pt x="10858" y="19008"/>
                  </a:cubicBezTo>
                  <a:cubicBezTo>
                    <a:pt x="11218" y="18576"/>
                    <a:pt x="11938" y="18576"/>
                    <a:pt x="12298" y="17712"/>
                  </a:cubicBezTo>
                  <a:cubicBezTo>
                    <a:pt x="12658" y="17280"/>
                    <a:pt x="12658" y="16848"/>
                    <a:pt x="13018" y="16416"/>
                  </a:cubicBezTo>
                  <a:cubicBezTo>
                    <a:pt x="13738" y="16416"/>
                    <a:pt x="14458" y="16416"/>
                    <a:pt x="15178" y="16416"/>
                  </a:cubicBezTo>
                  <a:cubicBezTo>
                    <a:pt x="14818" y="15984"/>
                    <a:pt x="14818" y="15120"/>
                    <a:pt x="14818" y="15120"/>
                  </a:cubicBezTo>
                  <a:cubicBezTo>
                    <a:pt x="15538" y="14688"/>
                    <a:pt x="15898" y="14688"/>
                    <a:pt x="16258" y="14256"/>
                  </a:cubicBezTo>
                  <a:cubicBezTo>
                    <a:pt x="17338" y="13824"/>
                    <a:pt x="18778" y="13392"/>
                    <a:pt x="19858" y="12960"/>
                  </a:cubicBezTo>
                  <a:cubicBezTo>
                    <a:pt x="19498" y="12528"/>
                    <a:pt x="19498" y="12960"/>
                    <a:pt x="19858" y="129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0" name="Shape 1625">
              <a:extLst>
                <a:ext uri="{FF2B5EF4-FFF2-40B4-BE49-F238E27FC236}">
                  <a16:creationId xmlns:a16="http://schemas.microsoft.com/office/drawing/2014/main" xmlns="" id="{B34CEBDB-A131-4EF8-878F-01147BE15D10}"/>
                </a:ext>
              </a:extLst>
            </p:cNvPr>
            <p:cNvSpPr/>
            <p:nvPr/>
          </p:nvSpPr>
          <p:spPr>
            <a:xfrm>
              <a:off x="5911516" y="4318393"/>
              <a:ext cx="405230" cy="41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514" extrusionOk="0">
                  <a:moveTo>
                    <a:pt x="10854" y="1714"/>
                  </a:moveTo>
                  <a:cubicBezTo>
                    <a:pt x="10516" y="1714"/>
                    <a:pt x="10179" y="686"/>
                    <a:pt x="10179" y="686"/>
                  </a:cubicBezTo>
                  <a:cubicBezTo>
                    <a:pt x="9841" y="686"/>
                    <a:pt x="9504" y="686"/>
                    <a:pt x="9166" y="686"/>
                  </a:cubicBezTo>
                  <a:cubicBezTo>
                    <a:pt x="8154" y="686"/>
                    <a:pt x="6804" y="686"/>
                    <a:pt x="5791" y="686"/>
                  </a:cubicBezTo>
                  <a:cubicBezTo>
                    <a:pt x="4779" y="686"/>
                    <a:pt x="4104" y="686"/>
                    <a:pt x="3091" y="686"/>
                  </a:cubicBezTo>
                  <a:cubicBezTo>
                    <a:pt x="2754" y="686"/>
                    <a:pt x="2754" y="0"/>
                    <a:pt x="2079" y="0"/>
                  </a:cubicBezTo>
                  <a:cubicBezTo>
                    <a:pt x="1741" y="0"/>
                    <a:pt x="1404" y="686"/>
                    <a:pt x="1066" y="686"/>
                  </a:cubicBezTo>
                  <a:cubicBezTo>
                    <a:pt x="729" y="686"/>
                    <a:pt x="391" y="686"/>
                    <a:pt x="54" y="686"/>
                  </a:cubicBezTo>
                  <a:cubicBezTo>
                    <a:pt x="-284" y="2400"/>
                    <a:pt x="1066" y="3086"/>
                    <a:pt x="1741" y="4800"/>
                  </a:cubicBezTo>
                  <a:cubicBezTo>
                    <a:pt x="2079" y="5486"/>
                    <a:pt x="2416" y="6514"/>
                    <a:pt x="2754" y="7200"/>
                  </a:cubicBezTo>
                  <a:cubicBezTo>
                    <a:pt x="3091" y="8229"/>
                    <a:pt x="3766" y="8914"/>
                    <a:pt x="4104" y="9943"/>
                  </a:cubicBezTo>
                  <a:cubicBezTo>
                    <a:pt x="4104" y="10286"/>
                    <a:pt x="4104" y="11314"/>
                    <a:pt x="4104" y="11657"/>
                  </a:cubicBezTo>
                  <a:cubicBezTo>
                    <a:pt x="4104" y="12686"/>
                    <a:pt x="4441" y="13371"/>
                    <a:pt x="4441" y="14400"/>
                  </a:cubicBezTo>
                  <a:cubicBezTo>
                    <a:pt x="4779" y="15429"/>
                    <a:pt x="4779" y="16457"/>
                    <a:pt x="5116" y="17486"/>
                  </a:cubicBezTo>
                  <a:cubicBezTo>
                    <a:pt x="5454" y="18857"/>
                    <a:pt x="6466" y="19886"/>
                    <a:pt x="7141" y="20914"/>
                  </a:cubicBezTo>
                  <a:cubicBezTo>
                    <a:pt x="8154" y="19886"/>
                    <a:pt x="8154" y="20571"/>
                    <a:pt x="9166" y="21257"/>
                  </a:cubicBezTo>
                  <a:cubicBezTo>
                    <a:pt x="9504" y="21600"/>
                    <a:pt x="10516" y="21600"/>
                    <a:pt x="10854" y="21257"/>
                  </a:cubicBezTo>
                  <a:cubicBezTo>
                    <a:pt x="11866" y="21257"/>
                    <a:pt x="12541" y="20914"/>
                    <a:pt x="12541" y="19886"/>
                  </a:cubicBezTo>
                  <a:cubicBezTo>
                    <a:pt x="12541" y="17829"/>
                    <a:pt x="12541" y="15771"/>
                    <a:pt x="12541" y="13714"/>
                  </a:cubicBezTo>
                  <a:cubicBezTo>
                    <a:pt x="12541" y="12343"/>
                    <a:pt x="12541" y="10971"/>
                    <a:pt x="12541" y="9600"/>
                  </a:cubicBezTo>
                  <a:cubicBezTo>
                    <a:pt x="12541" y="9257"/>
                    <a:pt x="12541" y="8914"/>
                    <a:pt x="12879" y="8914"/>
                  </a:cubicBezTo>
                  <a:cubicBezTo>
                    <a:pt x="12879" y="8914"/>
                    <a:pt x="14229" y="8914"/>
                    <a:pt x="14229" y="8914"/>
                  </a:cubicBezTo>
                  <a:cubicBezTo>
                    <a:pt x="14229" y="6857"/>
                    <a:pt x="14229" y="4457"/>
                    <a:pt x="14229" y="2400"/>
                  </a:cubicBezTo>
                  <a:cubicBezTo>
                    <a:pt x="15241" y="2743"/>
                    <a:pt x="15916" y="2057"/>
                    <a:pt x="16928" y="2057"/>
                  </a:cubicBezTo>
                  <a:cubicBezTo>
                    <a:pt x="16928" y="1714"/>
                    <a:pt x="17266" y="1714"/>
                    <a:pt x="17603" y="1714"/>
                  </a:cubicBezTo>
                  <a:cubicBezTo>
                    <a:pt x="17603" y="1714"/>
                    <a:pt x="18279" y="2743"/>
                    <a:pt x="18616" y="2743"/>
                  </a:cubicBezTo>
                  <a:cubicBezTo>
                    <a:pt x="18954" y="2400"/>
                    <a:pt x="18616" y="2057"/>
                    <a:pt x="19291" y="2057"/>
                  </a:cubicBezTo>
                  <a:cubicBezTo>
                    <a:pt x="19628" y="2057"/>
                    <a:pt x="19966" y="1714"/>
                    <a:pt x="20641" y="1714"/>
                  </a:cubicBezTo>
                  <a:cubicBezTo>
                    <a:pt x="21316" y="1371"/>
                    <a:pt x="19966" y="686"/>
                    <a:pt x="19628" y="686"/>
                  </a:cubicBezTo>
                  <a:cubicBezTo>
                    <a:pt x="17941" y="686"/>
                    <a:pt x="16591" y="1714"/>
                    <a:pt x="14904" y="1714"/>
                  </a:cubicBezTo>
                  <a:cubicBezTo>
                    <a:pt x="13553" y="1714"/>
                    <a:pt x="12204" y="1714"/>
                    <a:pt x="10854" y="171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1" name="Shape 1626">
              <a:extLst>
                <a:ext uri="{FF2B5EF4-FFF2-40B4-BE49-F238E27FC236}">
                  <a16:creationId xmlns:a16="http://schemas.microsoft.com/office/drawing/2014/main" xmlns="" id="{606702B0-764F-4007-AEBA-1D67F2C866D3}"/>
                </a:ext>
              </a:extLst>
            </p:cNvPr>
            <p:cNvSpPr/>
            <p:nvPr/>
          </p:nvSpPr>
          <p:spPr>
            <a:xfrm>
              <a:off x="5920886" y="3575929"/>
              <a:ext cx="594748" cy="62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67" extrusionOk="0">
                  <a:moveTo>
                    <a:pt x="21231" y="3278"/>
                  </a:moveTo>
                  <a:cubicBezTo>
                    <a:pt x="20993" y="3050"/>
                    <a:pt x="20993" y="2595"/>
                    <a:pt x="20993" y="2141"/>
                  </a:cubicBezTo>
                  <a:cubicBezTo>
                    <a:pt x="20993" y="1913"/>
                    <a:pt x="20519" y="1686"/>
                    <a:pt x="20281" y="1459"/>
                  </a:cubicBezTo>
                  <a:cubicBezTo>
                    <a:pt x="20281" y="1231"/>
                    <a:pt x="19806" y="776"/>
                    <a:pt x="19569" y="776"/>
                  </a:cubicBezTo>
                  <a:cubicBezTo>
                    <a:pt x="19332" y="776"/>
                    <a:pt x="19332" y="1231"/>
                    <a:pt x="18857" y="1004"/>
                  </a:cubicBezTo>
                  <a:cubicBezTo>
                    <a:pt x="18382" y="776"/>
                    <a:pt x="18620" y="1004"/>
                    <a:pt x="18145" y="1231"/>
                  </a:cubicBezTo>
                  <a:cubicBezTo>
                    <a:pt x="18145" y="1231"/>
                    <a:pt x="17670" y="1004"/>
                    <a:pt x="17670" y="776"/>
                  </a:cubicBezTo>
                  <a:cubicBezTo>
                    <a:pt x="17433" y="549"/>
                    <a:pt x="17195" y="322"/>
                    <a:pt x="16958" y="94"/>
                  </a:cubicBezTo>
                  <a:cubicBezTo>
                    <a:pt x="16721" y="-133"/>
                    <a:pt x="16483" y="322"/>
                    <a:pt x="16246" y="322"/>
                  </a:cubicBezTo>
                  <a:cubicBezTo>
                    <a:pt x="16009" y="549"/>
                    <a:pt x="15534" y="322"/>
                    <a:pt x="15297" y="94"/>
                  </a:cubicBezTo>
                  <a:cubicBezTo>
                    <a:pt x="14822" y="-133"/>
                    <a:pt x="14822" y="94"/>
                    <a:pt x="14347" y="322"/>
                  </a:cubicBezTo>
                  <a:cubicBezTo>
                    <a:pt x="14110" y="549"/>
                    <a:pt x="13635" y="322"/>
                    <a:pt x="13398" y="322"/>
                  </a:cubicBezTo>
                  <a:cubicBezTo>
                    <a:pt x="13160" y="549"/>
                    <a:pt x="12448" y="549"/>
                    <a:pt x="12211" y="549"/>
                  </a:cubicBezTo>
                  <a:cubicBezTo>
                    <a:pt x="11499" y="94"/>
                    <a:pt x="11973" y="1231"/>
                    <a:pt x="11261" y="1231"/>
                  </a:cubicBezTo>
                  <a:cubicBezTo>
                    <a:pt x="10787" y="1459"/>
                    <a:pt x="9837" y="1231"/>
                    <a:pt x="9363" y="1004"/>
                  </a:cubicBezTo>
                  <a:cubicBezTo>
                    <a:pt x="8888" y="776"/>
                    <a:pt x="8650" y="322"/>
                    <a:pt x="8176" y="322"/>
                  </a:cubicBezTo>
                  <a:cubicBezTo>
                    <a:pt x="7938" y="94"/>
                    <a:pt x="7464" y="549"/>
                    <a:pt x="7226" y="776"/>
                  </a:cubicBezTo>
                  <a:cubicBezTo>
                    <a:pt x="6752" y="1231"/>
                    <a:pt x="7226" y="1913"/>
                    <a:pt x="6989" y="2595"/>
                  </a:cubicBezTo>
                  <a:cubicBezTo>
                    <a:pt x="6277" y="3732"/>
                    <a:pt x="6277" y="5096"/>
                    <a:pt x="5565" y="6006"/>
                  </a:cubicBezTo>
                  <a:cubicBezTo>
                    <a:pt x="5090" y="6688"/>
                    <a:pt x="4853" y="7143"/>
                    <a:pt x="4378" y="7825"/>
                  </a:cubicBezTo>
                  <a:cubicBezTo>
                    <a:pt x="4141" y="8280"/>
                    <a:pt x="4141" y="8734"/>
                    <a:pt x="4141" y="9189"/>
                  </a:cubicBezTo>
                  <a:cubicBezTo>
                    <a:pt x="4141" y="9871"/>
                    <a:pt x="4378" y="10326"/>
                    <a:pt x="3903" y="10781"/>
                  </a:cubicBezTo>
                  <a:cubicBezTo>
                    <a:pt x="3666" y="10781"/>
                    <a:pt x="2479" y="11463"/>
                    <a:pt x="2479" y="11463"/>
                  </a:cubicBezTo>
                  <a:cubicBezTo>
                    <a:pt x="2242" y="11463"/>
                    <a:pt x="2716" y="10781"/>
                    <a:pt x="2242" y="11008"/>
                  </a:cubicBezTo>
                  <a:cubicBezTo>
                    <a:pt x="1530" y="11463"/>
                    <a:pt x="1530" y="11918"/>
                    <a:pt x="1055" y="11235"/>
                  </a:cubicBezTo>
                  <a:cubicBezTo>
                    <a:pt x="817" y="11463"/>
                    <a:pt x="343" y="11918"/>
                    <a:pt x="343" y="12372"/>
                  </a:cubicBezTo>
                  <a:cubicBezTo>
                    <a:pt x="343" y="12372"/>
                    <a:pt x="343" y="12600"/>
                    <a:pt x="105" y="12600"/>
                  </a:cubicBezTo>
                  <a:cubicBezTo>
                    <a:pt x="-132" y="12827"/>
                    <a:pt x="105" y="13054"/>
                    <a:pt x="105" y="13282"/>
                  </a:cubicBezTo>
                  <a:cubicBezTo>
                    <a:pt x="1055" y="12600"/>
                    <a:pt x="1767" y="12827"/>
                    <a:pt x="2954" y="12827"/>
                  </a:cubicBezTo>
                  <a:cubicBezTo>
                    <a:pt x="3428" y="12827"/>
                    <a:pt x="3666" y="12827"/>
                    <a:pt x="4141" y="12827"/>
                  </a:cubicBezTo>
                  <a:cubicBezTo>
                    <a:pt x="4615" y="12827"/>
                    <a:pt x="4853" y="13509"/>
                    <a:pt x="5090" y="13964"/>
                  </a:cubicBezTo>
                  <a:cubicBezTo>
                    <a:pt x="5327" y="14419"/>
                    <a:pt x="5565" y="15101"/>
                    <a:pt x="6039" y="15328"/>
                  </a:cubicBezTo>
                  <a:cubicBezTo>
                    <a:pt x="6277" y="15555"/>
                    <a:pt x="7226" y="15328"/>
                    <a:pt x="7701" y="15101"/>
                  </a:cubicBezTo>
                  <a:cubicBezTo>
                    <a:pt x="7938" y="15101"/>
                    <a:pt x="7938" y="14419"/>
                    <a:pt x="8176" y="14191"/>
                  </a:cubicBezTo>
                  <a:cubicBezTo>
                    <a:pt x="8176" y="13736"/>
                    <a:pt x="8888" y="13964"/>
                    <a:pt x="9125" y="13964"/>
                  </a:cubicBezTo>
                  <a:cubicBezTo>
                    <a:pt x="9125" y="14419"/>
                    <a:pt x="9125" y="14419"/>
                    <a:pt x="9600" y="14419"/>
                  </a:cubicBezTo>
                  <a:cubicBezTo>
                    <a:pt x="9837" y="14419"/>
                    <a:pt x="10549" y="14191"/>
                    <a:pt x="10549" y="14646"/>
                  </a:cubicBezTo>
                  <a:cubicBezTo>
                    <a:pt x="10549" y="15101"/>
                    <a:pt x="10787" y="15328"/>
                    <a:pt x="10787" y="15783"/>
                  </a:cubicBezTo>
                  <a:cubicBezTo>
                    <a:pt x="10787" y="16010"/>
                    <a:pt x="10787" y="16238"/>
                    <a:pt x="10549" y="16692"/>
                  </a:cubicBezTo>
                  <a:cubicBezTo>
                    <a:pt x="10549" y="16920"/>
                    <a:pt x="10787" y="17374"/>
                    <a:pt x="11024" y="17602"/>
                  </a:cubicBezTo>
                  <a:cubicBezTo>
                    <a:pt x="11261" y="17829"/>
                    <a:pt x="11024" y="18284"/>
                    <a:pt x="11024" y="18511"/>
                  </a:cubicBezTo>
                  <a:cubicBezTo>
                    <a:pt x="11024" y="19193"/>
                    <a:pt x="12211" y="18511"/>
                    <a:pt x="12448" y="18511"/>
                  </a:cubicBezTo>
                  <a:cubicBezTo>
                    <a:pt x="12923" y="18511"/>
                    <a:pt x="13160" y="18511"/>
                    <a:pt x="13398" y="18739"/>
                  </a:cubicBezTo>
                  <a:cubicBezTo>
                    <a:pt x="13872" y="19193"/>
                    <a:pt x="13635" y="18966"/>
                    <a:pt x="14110" y="18966"/>
                  </a:cubicBezTo>
                  <a:cubicBezTo>
                    <a:pt x="14584" y="18966"/>
                    <a:pt x="14584" y="19193"/>
                    <a:pt x="14822" y="19421"/>
                  </a:cubicBezTo>
                  <a:cubicBezTo>
                    <a:pt x="15059" y="19421"/>
                    <a:pt x="15297" y="19648"/>
                    <a:pt x="15534" y="19648"/>
                  </a:cubicBezTo>
                  <a:cubicBezTo>
                    <a:pt x="16246" y="19875"/>
                    <a:pt x="16483" y="19875"/>
                    <a:pt x="16721" y="19193"/>
                  </a:cubicBezTo>
                  <a:cubicBezTo>
                    <a:pt x="16958" y="19875"/>
                    <a:pt x="17195" y="20103"/>
                    <a:pt x="17908" y="20330"/>
                  </a:cubicBezTo>
                  <a:cubicBezTo>
                    <a:pt x="18382" y="20558"/>
                    <a:pt x="18382" y="21240"/>
                    <a:pt x="18857" y="21467"/>
                  </a:cubicBezTo>
                  <a:cubicBezTo>
                    <a:pt x="18857" y="21467"/>
                    <a:pt x="19806" y="21240"/>
                    <a:pt x="19806" y="21240"/>
                  </a:cubicBezTo>
                  <a:cubicBezTo>
                    <a:pt x="19806" y="20785"/>
                    <a:pt x="20044" y="19875"/>
                    <a:pt x="19569" y="20103"/>
                  </a:cubicBezTo>
                  <a:cubicBezTo>
                    <a:pt x="18857" y="20330"/>
                    <a:pt x="18382" y="19875"/>
                    <a:pt x="18145" y="19193"/>
                  </a:cubicBezTo>
                  <a:cubicBezTo>
                    <a:pt x="18145" y="18739"/>
                    <a:pt x="18620" y="18056"/>
                    <a:pt x="18382" y="17374"/>
                  </a:cubicBezTo>
                  <a:cubicBezTo>
                    <a:pt x="18382" y="17147"/>
                    <a:pt x="18145" y="16692"/>
                    <a:pt x="18382" y="16465"/>
                  </a:cubicBezTo>
                  <a:cubicBezTo>
                    <a:pt x="18382" y="16465"/>
                    <a:pt x="18382" y="16238"/>
                    <a:pt x="18620" y="16238"/>
                  </a:cubicBezTo>
                  <a:cubicBezTo>
                    <a:pt x="18857" y="16238"/>
                    <a:pt x="18620" y="15783"/>
                    <a:pt x="18857" y="15783"/>
                  </a:cubicBezTo>
                  <a:cubicBezTo>
                    <a:pt x="19094" y="15328"/>
                    <a:pt x="20281" y="15328"/>
                    <a:pt x="20519" y="15328"/>
                  </a:cubicBezTo>
                  <a:cubicBezTo>
                    <a:pt x="20044" y="15101"/>
                    <a:pt x="20281" y="14419"/>
                    <a:pt x="19806" y="14191"/>
                  </a:cubicBezTo>
                  <a:cubicBezTo>
                    <a:pt x="19569" y="13964"/>
                    <a:pt x="19332" y="13736"/>
                    <a:pt x="19332" y="13509"/>
                  </a:cubicBezTo>
                  <a:cubicBezTo>
                    <a:pt x="19332" y="13054"/>
                    <a:pt x="19332" y="12600"/>
                    <a:pt x="19094" y="12372"/>
                  </a:cubicBezTo>
                  <a:cubicBezTo>
                    <a:pt x="19094" y="11918"/>
                    <a:pt x="18857" y="11690"/>
                    <a:pt x="18857" y="11235"/>
                  </a:cubicBezTo>
                  <a:cubicBezTo>
                    <a:pt x="18857" y="11008"/>
                    <a:pt x="18857" y="9871"/>
                    <a:pt x="19094" y="10099"/>
                  </a:cubicBezTo>
                  <a:cubicBezTo>
                    <a:pt x="18857" y="9189"/>
                    <a:pt x="18857" y="8734"/>
                    <a:pt x="19332" y="7825"/>
                  </a:cubicBezTo>
                  <a:cubicBezTo>
                    <a:pt x="19569" y="7143"/>
                    <a:pt x="19569" y="6915"/>
                    <a:pt x="19569" y="6233"/>
                  </a:cubicBezTo>
                  <a:cubicBezTo>
                    <a:pt x="19569" y="5551"/>
                    <a:pt x="20044" y="5096"/>
                    <a:pt x="20519" y="4642"/>
                  </a:cubicBezTo>
                  <a:cubicBezTo>
                    <a:pt x="20756" y="4414"/>
                    <a:pt x="20993" y="4187"/>
                    <a:pt x="21231" y="3960"/>
                  </a:cubicBezTo>
                  <a:cubicBezTo>
                    <a:pt x="21468" y="3732"/>
                    <a:pt x="21468" y="3732"/>
                    <a:pt x="21231" y="3278"/>
                  </a:cubicBezTo>
                  <a:cubicBezTo>
                    <a:pt x="20993" y="3278"/>
                    <a:pt x="21468" y="3505"/>
                    <a:pt x="21231" y="327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2" name="Shape 1627">
              <a:extLst>
                <a:ext uri="{FF2B5EF4-FFF2-40B4-BE49-F238E27FC236}">
                  <a16:creationId xmlns:a16="http://schemas.microsoft.com/office/drawing/2014/main" xmlns="" id="{44B53E65-23A4-450A-9970-40FC2DE88EBF}"/>
                </a:ext>
              </a:extLst>
            </p:cNvPr>
            <p:cNvSpPr/>
            <p:nvPr/>
          </p:nvSpPr>
          <p:spPr>
            <a:xfrm>
              <a:off x="5910477" y="3947931"/>
              <a:ext cx="370824" cy="40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8" extrusionOk="0">
                  <a:moveTo>
                    <a:pt x="19671" y="9000"/>
                  </a:moveTo>
                  <a:cubicBezTo>
                    <a:pt x="18900" y="9000"/>
                    <a:pt x="18514" y="9343"/>
                    <a:pt x="18514" y="8657"/>
                  </a:cubicBezTo>
                  <a:cubicBezTo>
                    <a:pt x="18514" y="7972"/>
                    <a:pt x="18514" y="7629"/>
                    <a:pt x="18129" y="6943"/>
                  </a:cubicBezTo>
                  <a:cubicBezTo>
                    <a:pt x="17357" y="5914"/>
                    <a:pt x="18514" y="4886"/>
                    <a:pt x="17743" y="3857"/>
                  </a:cubicBezTo>
                  <a:cubicBezTo>
                    <a:pt x="17743" y="3514"/>
                    <a:pt x="17743" y="2486"/>
                    <a:pt x="17743" y="2486"/>
                  </a:cubicBezTo>
                  <a:cubicBezTo>
                    <a:pt x="17743" y="2486"/>
                    <a:pt x="16586" y="2486"/>
                    <a:pt x="16586" y="2486"/>
                  </a:cubicBezTo>
                  <a:cubicBezTo>
                    <a:pt x="15429" y="2486"/>
                    <a:pt x="15429" y="2829"/>
                    <a:pt x="15429" y="1800"/>
                  </a:cubicBezTo>
                  <a:cubicBezTo>
                    <a:pt x="14271" y="1800"/>
                    <a:pt x="13886" y="1457"/>
                    <a:pt x="13500" y="2486"/>
                  </a:cubicBezTo>
                  <a:cubicBezTo>
                    <a:pt x="13500" y="2486"/>
                    <a:pt x="13500" y="3514"/>
                    <a:pt x="13114" y="3514"/>
                  </a:cubicBezTo>
                  <a:cubicBezTo>
                    <a:pt x="12729" y="3857"/>
                    <a:pt x="11957" y="3857"/>
                    <a:pt x="11186" y="3857"/>
                  </a:cubicBezTo>
                  <a:cubicBezTo>
                    <a:pt x="8486" y="4200"/>
                    <a:pt x="9257" y="86"/>
                    <a:pt x="6943" y="86"/>
                  </a:cubicBezTo>
                  <a:cubicBezTo>
                    <a:pt x="5014" y="86"/>
                    <a:pt x="2700" y="-257"/>
                    <a:pt x="1157" y="429"/>
                  </a:cubicBezTo>
                  <a:cubicBezTo>
                    <a:pt x="386" y="1114"/>
                    <a:pt x="2314" y="3172"/>
                    <a:pt x="2314" y="3857"/>
                  </a:cubicBezTo>
                  <a:cubicBezTo>
                    <a:pt x="2700" y="4200"/>
                    <a:pt x="2700" y="4886"/>
                    <a:pt x="2314" y="5229"/>
                  </a:cubicBezTo>
                  <a:cubicBezTo>
                    <a:pt x="1543" y="5572"/>
                    <a:pt x="2314" y="6257"/>
                    <a:pt x="2314" y="6600"/>
                  </a:cubicBezTo>
                  <a:cubicBezTo>
                    <a:pt x="3471" y="7972"/>
                    <a:pt x="4243" y="9686"/>
                    <a:pt x="3086" y="11057"/>
                  </a:cubicBezTo>
                  <a:cubicBezTo>
                    <a:pt x="2314" y="12086"/>
                    <a:pt x="1543" y="12772"/>
                    <a:pt x="1157" y="13800"/>
                  </a:cubicBezTo>
                  <a:cubicBezTo>
                    <a:pt x="771" y="14829"/>
                    <a:pt x="386" y="15857"/>
                    <a:pt x="0" y="16886"/>
                  </a:cubicBezTo>
                  <a:cubicBezTo>
                    <a:pt x="0" y="17572"/>
                    <a:pt x="0" y="18257"/>
                    <a:pt x="0" y="18600"/>
                  </a:cubicBezTo>
                  <a:cubicBezTo>
                    <a:pt x="0" y="18943"/>
                    <a:pt x="0" y="19629"/>
                    <a:pt x="0" y="19972"/>
                  </a:cubicBezTo>
                  <a:cubicBezTo>
                    <a:pt x="386" y="19972"/>
                    <a:pt x="771" y="19972"/>
                    <a:pt x="1157" y="19972"/>
                  </a:cubicBezTo>
                  <a:cubicBezTo>
                    <a:pt x="1929" y="19972"/>
                    <a:pt x="1929" y="18943"/>
                    <a:pt x="3086" y="19629"/>
                  </a:cubicBezTo>
                  <a:cubicBezTo>
                    <a:pt x="3086" y="19629"/>
                    <a:pt x="3471" y="19972"/>
                    <a:pt x="3471" y="19972"/>
                  </a:cubicBezTo>
                  <a:cubicBezTo>
                    <a:pt x="4629" y="19972"/>
                    <a:pt x="5400" y="19972"/>
                    <a:pt x="6171" y="19972"/>
                  </a:cubicBezTo>
                  <a:cubicBezTo>
                    <a:pt x="7329" y="19972"/>
                    <a:pt x="8486" y="19972"/>
                    <a:pt x="9643" y="19972"/>
                  </a:cubicBezTo>
                  <a:cubicBezTo>
                    <a:pt x="10029" y="19972"/>
                    <a:pt x="11186" y="19972"/>
                    <a:pt x="11571" y="19972"/>
                  </a:cubicBezTo>
                  <a:cubicBezTo>
                    <a:pt x="12343" y="21343"/>
                    <a:pt x="13886" y="21000"/>
                    <a:pt x="15043" y="21000"/>
                  </a:cubicBezTo>
                  <a:cubicBezTo>
                    <a:pt x="16971" y="21000"/>
                    <a:pt x="18514" y="20657"/>
                    <a:pt x="20443" y="20314"/>
                  </a:cubicBezTo>
                  <a:cubicBezTo>
                    <a:pt x="19286" y="19286"/>
                    <a:pt x="17743" y="18600"/>
                    <a:pt x="17743" y="17229"/>
                  </a:cubicBezTo>
                  <a:cubicBezTo>
                    <a:pt x="17743" y="15514"/>
                    <a:pt x="17743" y="13800"/>
                    <a:pt x="17743" y="12429"/>
                  </a:cubicBezTo>
                  <a:cubicBezTo>
                    <a:pt x="17743" y="12086"/>
                    <a:pt x="21600" y="12772"/>
                    <a:pt x="21600" y="11743"/>
                  </a:cubicBezTo>
                  <a:cubicBezTo>
                    <a:pt x="21600" y="11057"/>
                    <a:pt x="21600" y="10029"/>
                    <a:pt x="21600" y="9000"/>
                  </a:cubicBezTo>
                  <a:cubicBezTo>
                    <a:pt x="21600" y="7972"/>
                    <a:pt x="20443" y="9000"/>
                    <a:pt x="19671" y="90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3" name="Shape 1628">
              <a:extLst>
                <a:ext uri="{FF2B5EF4-FFF2-40B4-BE49-F238E27FC236}">
                  <a16:creationId xmlns:a16="http://schemas.microsoft.com/office/drawing/2014/main" xmlns="" id="{7FEDA8A6-EFF8-4A29-83A2-3FE0FF50D982}"/>
                </a:ext>
              </a:extLst>
            </p:cNvPr>
            <p:cNvSpPr/>
            <p:nvPr/>
          </p:nvSpPr>
          <p:spPr>
            <a:xfrm>
              <a:off x="6152368" y="4351833"/>
              <a:ext cx="293737" cy="3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700" extrusionOk="0">
                  <a:moveTo>
                    <a:pt x="11478" y="0"/>
                  </a:moveTo>
                  <a:cubicBezTo>
                    <a:pt x="11009" y="450"/>
                    <a:pt x="10069" y="450"/>
                    <a:pt x="9600" y="450"/>
                  </a:cubicBezTo>
                  <a:cubicBezTo>
                    <a:pt x="8661" y="450"/>
                    <a:pt x="9130" y="1800"/>
                    <a:pt x="8191" y="900"/>
                  </a:cubicBezTo>
                  <a:cubicBezTo>
                    <a:pt x="6782" y="-900"/>
                    <a:pt x="4435" y="1350"/>
                    <a:pt x="2556" y="900"/>
                  </a:cubicBezTo>
                  <a:cubicBezTo>
                    <a:pt x="2556" y="3150"/>
                    <a:pt x="2556" y="5400"/>
                    <a:pt x="2556" y="7200"/>
                  </a:cubicBezTo>
                  <a:cubicBezTo>
                    <a:pt x="2556" y="7650"/>
                    <a:pt x="3026" y="9450"/>
                    <a:pt x="2556" y="9450"/>
                  </a:cubicBezTo>
                  <a:cubicBezTo>
                    <a:pt x="2087" y="9900"/>
                    <a:pt x="209" y="9000"/>
                    <a:pt x="209" y="9900"/>
                  </a:cubicBezTo>
                  <a:cubicBezTo>
                    <a:pt x="209" y="10800"/>
                    <a:pt x="209" y="12150"/>
                    <a:pt x="209" y="13050"/>
                  </a:cubicBezTo>
                  <a:cubicBezTo>
                    <a:pt x="209" y="13950"/>
                    <a:pt x="-261" y="15300"/>
                    <a:pt x="209" y="16200"/>
                  </a:cubicBezTo>
                  <a:cubicBezTo>
                    <a:pt x="2087" y="16650"/>
                    <a:pt x="2556" y="18900"/>
                    <a:pt x="1617" y="20250"/>
                  </a:cubicBezTo>
                  <a:cubicBezTo>
                    <a:pt x="1617" y="20700"/>
                    <a:pt x="3496" y="20700"/>
                    <a:pt x="3496" y="20700"/>
                  </a:cubicBezTo>
                  <a:cubicBezTo>
                    <a:pt x="4435" y="20700"/>
                    <a:pt x="4904" y="19800"/>
                    <a:pt x="5843" y="18900"/>
                  </a:cubicBezTo>
                  <a:cubicBezTo>
                    <a:pt x="6782" y="18000"/>
                    <a:pt x="6782" y="16650"/>
                    <a:pt x="8661" y="17550"/>
                  </a:cubicBezTo>
                  <a:cubicBezTo>
                    <a:pt x="10539" y="18450"/>
                    <a:pt x="12417" y="18900"/>
                    <a:pt x="13356" y="16650"/>
                  </a:cubicBezTo>
                  <a:cubicBezTo>
                    <a:pt x="13356" y="16200"/>
                    <a:pt x="13356" y="15750"/>
                    <a:pt x="14296" y="15750"/>
                  </a:cubicBezTo>
                  <a:cubicBezTo>
                    <a:pt x="15235" y="15750"/>
                    <a:pt x="15704" y="14850"/>
                    <a:pt x="15704" y="14400"/>
                  </a:cubicBezTo>
                  <a:cubicBezTo>
                    <a:pt x="16643" y="13050"/>
                    <a:pt x="18522" y="11700"/>
                    <a:pt x="19930" y="10800"/>
                  </a:cubicBezTo>
                  <a:cubicBezTo>
                    <a:pt x="20869" y="10350"/>
                    <a:pt x="21339" y="9900"/>
                    <a:pt x="20400" y="9000"/>
                  </a:cubicBezTo>
                  <a:cubicBezTo>
                    <a:pt x="19930" y="8550"/>
                    <a:pt x="18522" y="9000"/>
                    <a:pt x="18522" y="8550"/>
                  </a:cubicBezTo>
                  <a:cubicBezTo>
                    <a:pt x="18052" y="8100"/>
                    <a:pt x="17582" y="7650"/>
                    <a:pt x="17582" y="6750"/>
                  </a:cubicBezTo>
                  <a:cubicBezTo>
                    <a:pt x="17582" y="6750"/>
                    <a:pt x="18052" y="6300"/>
                    <a:pt x="18052" y="5850"/>
                  </a:cubicBezTo>
                  <a:cubicBezTo>
                    <a:pt x="17582" y="5850"/>
                    <a:pt x="17113" y="5850"/>
                    <a:pt x="16643" y="5400"/>
                  </a:cubicBezTo>
                  <a:cubicBezTo>
                    <a:pt x="16643" y="5400"/>
                    <a:pt x="17113" y="4950"/>
                    <a:pt x="16643" y="4950"/>
                  </a:cubicBezTo>
                  <a:cubicBezTo>
                    <a:pt x="16174" y="4950"/>
                    <a:pt x="16174" y="4500"/>
                    <a:pt x="15704" y="4500"/>
                  </a:cubicBezTo>
                  <a:cubicBezTo>
                    <a:pt x="14765" y="4050"/>
                    <a:pt x="14296" y="3600"/>
                    <a:pt x="13826" y="2250"/>
                  </a:cubicBezTo>
                  <a:cubicBezTo>
                    <a:pt x="13826" y="1800"/>
                    <a:pt x="12417" y="0"/>
                    <a:pt x="11478" y="0"/>
                  </a:cubicBezTo>
                  <a:cubicBezTo>
                    <a:pt x="11478" y="0"/>
                    <a:pt x="11948" y="0"/>
                    <a:pt x="11478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4" name="Shape 1629">
              <a:extLst>
                <a:ext uri="{FF2B5EF4-FFF2-40B4-BE49-F238E27FC236}">
                  <a16:creationId xmlns:a16="http://schemas.microsoft.com/office/drawing/2014/main" xmlns="" id="{5F73EF38-6527-4D58-A026-2B47844A7FF7}"/>
                </a:ext>
              </a:extLst>
            </p:cNvPr>
            <p:cNvSpPr/>
            <p:nvPr/>
          </p:nvSpPr>
          <p:spPr>
            <a:xfrm>
              <a:off x="6322359" y="4273432"/>
              <a:ext cx="248860" cy="229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8" h="21600" extrusionOk="0">
                  <a:moveTo>
                    <a:pt x="20798" y="13577"/>
                  </a:moveTo>
                  <a:cubicBezTo>
                    <a:pt x="20798" y="12960"/>
                    <a:pt x="20244" y="11726"/>
                    <a:pt x="20244" y="11109"/>
                  </a:cubicBezTo>
                  <a:cubicBezTo>
                    <a:pt x="20244" y="9874"/>
                    <a:pt x="20798" y="9257"/>
                    <a:pt x="20798" y="8640"/>
                  </a:cubicBezTo>
                  <a:cubicBezTo>
                    <a:pt x="20798" y="6789"/>
                    <a:pt x="20798" y="5554"/>
                    <a:pt x="20244" y="4320"/>
                  </a:cubicBezTo>
                  <a:cubicBezTo>
                    <a:pt x="20244" y="2469"/>
                    <a:pt x="15260" y="1234"/>
                    <a:pt x="14152" y="1234"/>
                  </a:cubicBezTo>
                  <a:cubicBezTo>
                    <a:pt x="14152" y="0"/>
                    <a:pt x="14152" y="0"/>
                    <a:pt x="12490" y="0"/>
                  </a:cubicBezTo>
                  <a:cubicBezTo>
                    <a:pt x="10829" y="0"/>
                    <a:pt x="10829" y="617"/>
                    <a:pt x="9721" y="1851"/>
                  </a:cubicBezTo>
                  <a:cubicBezTo>
                    <a:pt x="9167" y="3086"/>
                    <a:pt x="7506" y="3703"/>
                    <a:pt x="6398" y="4320"/>
                  </a:cubicBezTo>
                  <a:cubicBezTo>
                    <a:pt x="5844" y="5554"/>
                    <a:pt x="5290" y="7406"/>
                    <a:pt x="4183" y="7406"/>
                  </a:cubicBezTo>
                  <a:cubicBezTo>
                    <a:pt x="3075" y="7406"/>
                    <a:pt x="1967" y="6789"/>
                    <a:pt x="306" y="7406"/>
                  </a:cubicBezTo>
                  <a:cubicBezTo>
                    <a:pt x="-802" y="8023"/>
                    <a:pt x="1413" y="9257"/>
                    <a:pt x="1967" y="9874"/>
                  </a:cubicBezTo>
                  <a:cubicBezTo>
                    <a:pt x="2521" y="11109"/>
                    <a:pt x="2521" y="12343"/>
                    <a:pt x="3629" y="12960"/>
                  </a:cubicBezTo>
                  <a:cubicBezTo>
                    <a:pt x="4183" y="13577"/>
                    <a:pt x="4736" y="14194"/>
                    <a:pt x="5290" y="14194"/>
                  </a:cubicBezTo>
                  <a:cubicBezTo>
                    <a:pt x="5844" y="14194"/>
                    <a:pt x="5290" y="14811"/>
                    <a:pt x="5290" y="14811"/>
                  </a:cubicBezTo>
                  <a:cubicBezTo>
                    <a:pt x="5844" y="14811"/>
                    <a:pt x="6398" y="15429"/>
                    <a:pt x="6952" y="15429"/>
                  </a:cubicBezTo>
                  <a:cubicBezTo>
                    <a:pt x="6952" y="16046"/>
                    <a:pt x="6398" y="16663"/>
                    <a:pt x="6398" y="17280"/>
                  </a:cubicBezTo>
                  <a:cubicBezTo>
                    <a:pt x="6398" y="17897"/>
                    <a:pt x="6952" y="19131"/>
                    <a:pt x="7506" y="19131"/>
                  </a:cubicBezTo>
                  <a:cubicBezTo>
                    <a:pt x="9167" y="19131"/>
                    <a:pt x="9721" y="19131"/>
                    <a:pt x="10275" y="20983"/>
                  </a:cubicBezTo>
                  <a:cubicBezTo>
                    <a:pt x="10829" y="21600"/>
                    <a:pt x="11936" y="20983"/>
                    <a:pt x="13044" y="21600"/>
                  </a:cubicBezTo>
                  <a:cubicBezTo>
                    <a:pt x="13598" y="21600"/>
                    <a:pt x="13598" y="21600"/>
                    <a:pt x="14152" y="21600"/>
                  </a:cubicBezTo>
                  <a:cubicBezTo>
                    <a:pt x="16367" y="21600"/>
                    <a:pt x="16921" y="20983"/>
                    <a:pt x="18029" y="19131"/>
                  </a:cubicBezTo>
                  <a:cubicBezTo>
                    <a:pt x="18583" y="18514"/>
                    <a:pt x="19136" y="17280"/>
                    <a:pt x="19136" y="16663"/>
                  </a:cubicBezTo>
                  <a:cubicBezTo>
                    <a:pt x="19690" y="15429"/>
                    <a:pt x="20798" y="14811"/>
                    <a:pt x="20798" y="1357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5" name="Shape 1630">
              <a:extLst>
                <a:ext uri="{FF2B5EF4-FFF2-40B4-BE49-F238E27FC236}">
                  <a16:creationId xmlns:a16="http://schemas.microsoft.com/office/drawing/2014/main" xmlns="" id="{99E594C8-33AA-4EA8-A4B2-4085F22BEAF7}"/>
                </a:ext>
              </a:extLst>
            </p:cNvPr>
            <p:cNvSpPr/>
            <p:nvPr/>
          </p:nvSpPr>
          <p:spPr>
            <a:xfrm>
              <a:off x="6501333" y="4621290"/>
              <a:ext cx="41475" cy="5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744" h="16446" extrusionOk="0">
                  <a:moveTo>
                    <a:pt x="5657" y="170"/>
                  </a:moveTo>
                  <a:cubicBezTo>
                    <a:pt x="-5143" y="2133"/>
                    <a:pt x="1337" y="19806"/>
                    <a:pt x="9977" y="15879"/>
                  </a:cubicBezTo>
                  <a:cubicBezTo>
                    <a:pt x="16457" y="13915"/>
                    <a:pt x="14297" y="-1794"/>
                    <a:pt x="5657" y="170"/>
                  </a:cubicBezTo>
                  <a:cubicBezTo>
                    <a:pt x="1337" y="170"/>
                    <a:pt x="7817" y="170"/>
                    <a:pt x="5657" y="17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6" name="Shape 1631">
              <a:extLst>
                <a:ext uri="{FF2B5EF4-FFF2-40B4-BE49-F238E27FC236}">
                  <a16:creationId xmlns:a16="http://schemas.microsoft.com/office/drawing/2014/main" xmlns="" id="{44C529A0-1194-4683-A6DA-0E9FA1D6E462}"/>
                </a:ext>
              </a:extLst>
            </p:cNvPr>
            <p:cNvSpPr/>
            <p:nvPr/>
          </p:nvSpPr>
          <p:spPr>
            <a:xfrm>
              <a:off x="6050629" y="4498254"/>
              <a:ext cx="513846" cy="44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43" extrusionOk="0">
                  <a:moveTo>
                    <a:pt x="19920" y="8345"/>
                  </a:moveTo>
                  <a:cubicBezTo>
                    <a:pt x="19100" y="8345"/>
                    <a:pt x="18279" y="7406"/>
                    <a:pt x="18553" y="6780"/>
                  </a:cubicBezTo>
                  <a:cubicBezTo>
                    <a:pt x="18553" y="6154"/>
                    <a:pt x="19100" y="5841"/>
                    <a:pt x="19373" y="5841"/>
                  </a:cubicBezTo>
                  <a:cubicBezTo>
                    <a:pt x="19646" y="5841"/>
                    <a:pt x="19920" y="6154"/>
                    <a:pt x="20193" y="6154"/>
                  </a:cubicBezTo>
                  <a:cubicBezTo>
                    <a:pt x="20193" y="5215"/>
                    <a:pt x="20467" y="4276"/>
                    <a:pt x="20193" y="3336"/>
                  </a:cubicBezTo>
                  <a:cubicBezTo>
                    <a:pt x="19920" y="3023"/>
                    <a:pt x="19646" y="2397"/>
                    <a:pt x="19646" y="2084"/>
                  </a:cubicBezTo>
                  <a:cubicBezTo>
                    <a:pt x="19373" y="1458"/>
                    <a:pt x="19373" y="832"/>
                    <a:pt x="19373" y="206"/>
                  </a:cubicBezTo>
                  <a:cubicBezTo>
                    <a:pt x="18826" y="519"/>
                    <a:pt x="18006" y="206"/>
                    <a:pt x="17733" y="206"/>
                  </a:cubicBezTo>
                  <a:cubicBezTo>
                    <a:pt x="16912" y="-107"/>
                    <a:pt x="16365" y="-107"/>
                    <a:pt x="16092" y="519"/>
                  </a:cubicBezTo>
                  <a:cubicBezTo>
                    <a:pt x="15545" y="832"/>
                    <a:pt x="14998" y="832"/>
                    <a:pt x="14725" y="1458"/>
                  </a:cubicBezTo>
                  <a:cubicBezTo>
                    <a:pt x="14452" y="1771"/>
                    <a:pt x="13905" y="2084"/>
                    <a:pt x="13631" y="2397"/>
                  </a:cubicBezTo>
                  <a:cubicBezTo>
                    <a:pt x="13358" y="2710"/>
                    <a:pt x="13358" y="3336"/>
                    <a:pt x="13084" y="3650"/>
                  </a:cubicBezTo>
                  <a:cubicBezTo>
                    <a:pt x="12811" y="4276"/>
                    <a:pt x="12264" y="3650"/>
                    <a:pt x="11991" y="4276"/>
                  </a:cubicBezTo>
                  <a:cubicBezTo>
                    <a:pt x="11717" y="4589"/>
                    <a:pt x="11991" y="4902"/>
                    <a:pt x="11717" y="5215"/>
                  </a:cubicBezTo>
                  <a:cubicBezTo>
                    <a:pt x="11171" y="6467"/>
                    <a:pt x="9803" y="5528"/>
                    <a:pt x="8983" y="5215"/>
                  </a:cubicBezTo>
                  <a:cubicBezTo>
                    <a:pt x="8163" y="4589"/>
                    <a:pt x="7890" y="5841"/>
                    <a:pt x="7343" y="6467"/>
                  </a:cubicBezTo>
                  <a:cubicBezTo>
                    <a:pt x="7069" y="6780"/>
                    <a:pt x="6796" y="7406"/>
                    <a:pt x="6249" y="7406"/>
                  </a:cubicBezTo>
                  <a:cubicBezTo>
                    <a:pt x="6249" y="7406"/>
                    <a:pt x="5155" y="7406"/>
                    <a:pt x="5155" y="7093"/>
                  </a:cubicBezTo>
                  <a:cubicBezTo>
                    <a:pt x="5702" y="6154"/>
                    <a:pt x="5429" y="4589"/>
                    <a:pt x="4335" y="4276"/>
                  </a:cubicBezTo>
                  <a:cubicBezTo>
                    <a:pt x="4335" y="5841"/>
                    <a:pt x="4335" y="7406"/>
                    <a:pt x="4335" y="8971"/>
                  </a:cubicBezTo>
                  <a:cubicBezTo>
                    <a:pt x="4335" y="8971"/>
                    <a:pt x="4609" y="9910"/>
                    <a:pt x="4335" y="10223"/>
                  </a:cubicBezTo>
                  <a:cubicBezTo>
                    <a:pt x="3515" y="10850"/>
                    <a:pt x="3241" y="11163"/>
                    <a:pt x="2148" y="10850"/>
                  </a:cubicBezTo>
                  <a:cubicBezTo>
                    <a:pt x="1874" y="10850"/>
                    <a:pt x="1601" y="10850"/>
                    <a:pt x="1328" y="10536"/>
                  </a:cubicBezTo>
                  <a:cubicBezTo>
                    <a:pt x="1054" y="9910"/>
                    <a:pt x="781" y="9597"/>
                    <a:pt x="234" y="10223"/>
                  </a:cubicBezTo>
                  <a:cubicBezTo>
                    <a:pt x="-313" y="10850"/>
                    <a:pt x="234" y="11789"/>
                    <a:pt x="507" y="12415"/>
                  </a:cubicBezTo>
                  <a:cubicBezTo>
                    <a:pt x="781" y="12728"/>
                    <a:pt x="1054" y="13354"/>
                    <a:pt x="1054" y="13980"/>
                  </a:cubicBezTo>
                  <a:cubicBezTo>
                    <a:pt x="1601" y="15232"/>
                    <a:pt x="2695" y="15858"/>
                    <a:pt x="2148" y="17423"/>
                  </a:cubicBezTo>
                  <a:cubicBezTo>
                    <a:pt x="1874" y="18050"/>
                    <a:pt x="1601" y="18050"/>
                    <a:pt x="1874" y="18676"/>
                  </a:cubicBezTo>
                  <a:cubicBezTo>
                    <a:pt x="2148" y="18989"/>
                    <a:pt x="2148" y="19302"/>
                    <a:pt x="2148" y="19302"/>
                  </a:cubicBezTo>
                  <a:cubicBezTo>
                    <a:pt x="2421" y="19615"/>
                    <a:pt x="2148" y="20241"/>
                    <a:pt x="2421" y="20554"/>
                  </a:cubicBezTo>
                  <a:cubicBezTo>
                    <a:pt x="2421" y="20554"/>
                    <a:pt x="2421" y="19928"/>
                    <a:pt x="2695" y="19928"/>
                  </a:cubicBezTo>
                  <a:cubicBezTo>
                    <a:pt x="2695" y="19928"/>
                    <a:pt x="3515" y="20867"/>
                    <a:pt x="3788" y="21180"/>
                  </a:cubicBezTo>
                  <a:cubicBezTo>
                    <a:pt x="4335" y="21493"/>
                    <a:pt x="4882" y="20554"/>
                    <a:pt x="5429" y="20554"/>
                  </a:cubicBezTo>
                  <a:cubicBezTo>
                    <a:pt x="5976" y="20241"/>
                    <a:pt x="6522" y="20867"/>
                    <a:pt x="6796" y="20241"/>
                  </a:cubicBezTo>
                  <a:cubicBezTo>
                    <a:pt x="7343" y="19928"/>
                    <a:pt x="7616" y="19928"/>
                    <a:pt x="8163" y="19928"/>
                  </a:cubicBezTo>
                  <a:cubicBezTo>
                    <a:pt x="8710" y="19928"/>
                    <a:pt x="9257" y="19928"/>
                    <a:pt x="10077" y="19928"/>
                  </a:cubicBezTo>
                  <a:cubicBezTo>
                    <a:pt x="10077" y="19928"/>
                    <a:pt x="10350" y="19928"/>
                    <a:pt x="10350" y="19928"/>
                  </a:cubicBezTo>
                  <a:cubicBezTo>
                    <a:pt x="10624" y="19928"/>
                    <a:pt x="10624" y="19615"/>
                    <a:pt x="10897" y="19615"/>
                  </a:cubicBezTo>
                  <a:cubicBezTo>
                    <a:pt x="10897" y="19615"/>
                    <a:pt x="10897" y="19302"/>
                    <a:pt x="11171" y="19302"/>
                  </a:cubicBezTo>
                  <a:cubicBezTo>
                    <a:pt x="11171" y="19615"/>
                    <a:pt x="11171" y="20241"/>
                    <a:pt x="11717" y="20241"/>
                  </a:cubicBezTo>
                  <a:cubicBezTo>
                    <a:pt x="11717" y="20241"/>
                    <a:pt x="11444" y="18989"/>
                    <a:pt x="12264" y="19302"/>
                  </a:cubicBezTo>
                  <a:cubicBezTo>
                    <a:pt x="13358" y="19615"/>
                    <a:pt x="14452" y="18363"/>
                    <a:pt x="15272" y="17423"/>
                  </a:cubicBezTo>
                  <a:cubicBezTo>
                    <a:pt x="16092" y="16797"/>
                    <a:pt x="16639" y="15858"/>
                    <a:pt x="17459" y="14919"/>
                  </a:cubicBezTo>
                  <a:cubicBezTo>
                    <a:pt x="18279" y="13980"/>
                    <a:pt x="18553" y="12728"/>
                    <a:pt x="19373" y="11476"/>
                  </a:cubicBezTo>
                  <a:cubicBezTo>
                    <a:pt x="19646" y="11163"/>
                    <a:pt x="20467" y="10850"/>
                    <a:pt x="20740" y="10223"/>
                  </a:cubicBezTo>
                  <a:cubicBezTo>
                    <a:pt x="21014" y="9597"/>
                    <a:pt x="21287" y="8345"/>
                    <a:pt x="21287" y="7719"/>
                  </a:cubicBezTo>
                  <a:cubicBezTo>
                    <a:pt x="21014" y="7719"/>
                    <a:pt x="20740" y="7719"/>
                    <a:pt x="20467" y="7719"/>
                  </a:cubicBezTo>
                  <a:cubicBezTo>
                    <a:pt x="20193" y="7719"/>
                    <a:pt x="20193" y="8345"/>
                    <a:pt x="19920" y="8345"/>
                  </a:cubicBezTo>
                  <a:close/>
                  <a:moveTo>
                    <a:pt x="16639" y="12102"/>
                  </a:moveTo>
                  <a:cubicBezTo>
                    <a:pt x="16365" y="12102"/>
                    <a:pt x="16365" y="12728"/>
                    <a:pt x="16365" y="12728"/>
                  </a:cubicBezTo>
                  <a:cubicBezTo>
                    <a:pt x="16092" y="13354"/>
                    <a:pt x="15545" y="13041"/>
                    <a:pt x="15272" y="13354"/>
                  </a:cubicBezTo>
                  <a:cubicBezTo>
                    <a:pt x="14998" y="13354"/>
                    <a:pt x="14998" y="13667"/>
                    <a:pt x="14725" y="13667"/>
                  </a:cubicBezTo>
                  <a:cubicBezTo>
                    <a:pt x="14178" y="13667"/>
                    <a:pt x="13905" y="13041"/>
                    <a:pt x="13905" y="12728"/>
                  </a:cubicBezTo>
                  <a:cubicBezTo>
                    <a:pt x="13631" y="12102"/>
                    <a:pt x="14452" y="11163"/>
                    <a:pt x="14998" y="10850"/>
                  </a:cubicBezTo>
                  <a:cubicBezTo>
                    <a:pt x="15272" y="10536"/>
                    <a:pt x="15819" y="10536"/>
                    <a:pt x="16092" y="10850"/>
                  </a:cubicBezTo>
                  <a:cubicBezTo>
                    <a:pt x="16365" y="11163"/>
                    <a:pt x="17186" y="11789"/>
                    <a:pt x="16639" y="12102"/>
                  </a:cubicBezTo>
                  <a:cubicBezTo>
                    <a:pt x="16365" y="12102"/>
                    <a:pt x="16912" y="11789"/>
                    <a:pt x="16639" y="12102"/>
                  </a:cubicBezTo>
                  <a:close/>
                </a:path>
              </a:pathLst>
            </a:custGeom>
            <a:solidFill>
              <a:srgbClr val="D9D9D9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7" name="Shape 1632">
              <a:extLst>
                <a:ext uri="{FF2B5EF4-FFF2-40B4-BE49-F238E27FC236}">
                  <a16:creationId xmlns:a16="http://schemas.microsoft.com/office/drawing/2014/main" xmlns="" id="{F9FFFEB5-980B-4314-86A0-7E5C0516F9B8}"/>
                </a:ext>
              </a:extLst>
            </p:cNvPr>
            <p:cNvSpPr/>
            <p:nvPr/>
          </p:nvSpPr>
          <p:spPr>
            <a:xfrm>
              <a:off x="6386163" y="4723956"/>
              <a:ext cx="70540" cy="6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41" h="15464" extrusionOk="0">
                  <a:moveTo>
                    <a:pt x="16765" y="4203"/>
                  </a:moveTo>
                  <a:cubicBezTo>
                    <a:pt x="13442" y="880"/>
                    <a:pt x="6796" y="-2443"/>
                    <a:pt x="3473" y="2542"/>
                  </a:cubicBezTo>
                  <a:cubicBezTo>
                    <a:pt x="150" y="5865"/>
                    <a:pt x="-1512" y="9188"/>
                    <a:pt x="1811" y="12511"/>
                  </a:cubicBezTo>
                  <a:cubicBezTo>
                    <a:pt x="5134" y="19157"/>
                    <a:pt x="6796" y="12511"/>
                    <a:pt x="10119" y="12511"/>
                  </a:cubicBezTo>
                  <a:cubicBezTo>
                    <a:pt x="15103" y="12511"/>
                    <a:pt x="20088" y="5865"/>
                    <a:pt x="16765" y="4203"/>
                  </a:cubicBezTo>
                  <a:cubicBezTo>
                    <a:pt x="15103" y="2542"/>
                    <a:pt x="18426" y="4203"/>
                    <a:pt x="16765" y="420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8" name="Shape 1633">
              <a:extLst>
                <a:ext uri="{FF2B5EF4-FFF2-40B4-BE49-F238E27FC236}">
                  <a16:creationId xmlns:a16="http://schemas.microsoft.com/office/drawing/2014/main" xmlns="" id="{E16C3778-E822-4E34-8031-DA0E5B801A36}"/>
                </a:ext>
              </a:extLst>
            </p:cNvPr>
            <p:cNvSpPr/>
            <p:nvPr/>
          </p:nvSpPr>
          <p:spPr>
            <a:xfrm>
              <a:off x="5917223" y="3900675"/>
              <a:ext cx="33711" cy="4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6" extrusionOk="0">
                  <a:moveTo>
                    <a:pt x="8640" y="11536"/>
                  </a:moveTo>
                  <a:cubicBezTo>
                    <a:pt x="8640" y="8836"/>
                    <a:pt x="17280" y="3436"/>
                    <a:pt x="21600" y="736"/>
                  </a:cubicBezTo>
                  <a:cubicBezTo>
                    <a:pt x="17280" y="-1964"/>
                    <a:pt x="8640" y="3436"/>
                    <a:pt x="4320" y="6136"/>
                  </a:cubicBezTo>
                  <a:cubicBezTo>
                    <a:pt x="0" y="8836"/>
                    <a:pt x="0" y="14236"/>
                    <a:pt x="0" y="19636"/>
                  </a:cubicBezTo>
                  <a:cubicBezTo>
                    <a:pt x="8640" y="16936"/>
                    <a:pt x="8640" y="14236"/>
                    <a:pt x="8640" y="1153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9" name="Shape 1634">
              <a:extLst>
                <a:ext uri="{FF2B5EF4-FFF2-40B4-BE49-F238E27FC236}">
                  <a16:creationId xmlns:a16="http://schemas.microsoft.com/office/drawing/2014/main" xmlns="" id="{F2D20A83-D53B-441E-A6AB-37F3FB103AE5}"/>
                </a:ext>
              </a:extLst>
            </p:cNvPr>
            <p:cNvSpPr/>
            <p:nvPr/>
          </p:nvSpPr>
          <p:spPr>
            <a:xfrm>
              <a:off x="5885755" y="3630760"/>
              <a:ext cx="229237" cy="29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6789" y="20774"/>
                  </a:moveTo>
                  <a:cubicBezTo>
                    <a:pt x="7406" y="20774"/>
                    <a:pt x="8640" y="19814"/>
                    <a:pt x="9257" y="19334"/>
                  </a:cubicBezTo>
                  <a:cubicBezTo>
                    <a:pt x="10491" y="18854"/>
                    <a:pt x="9257" y="20294"/>
                    <a:pt x="9874" y="20294"/>
                  </a:cubicBezTo>
                  <a:cubicBezTo>
                    <a:pt x="9874" y="20294"/>
                    <a:pt x="14194" y="18374"/>
                    <a:pt x="14194" y="17414"/>
                  </a:cubicBezTo>
                  <a:cubicBezTo>
                    <a:pt x="14194" y="15494"/>
                    <a:pt x="14194" y="13574"/>
                    <a:pt x="15429" y="12134"/>
                  </a:cubicBezTo>
                  <a:cubicBezTo>
                    <a:pt x="16663" y="10214"/>
                    <a:pt x="18514" y="8774"/>
                    <a:pt x="19131" y="7334"/>
                  </a:cubicBezTo>
                  <a:cubicBezTo>
                    <a:pt x="19749" y="5894"/>
                    <a:pt x="19749" y="4934"/>
                    <a:pt x="20366" y="3494"/>
                  </a:cubicBezTo>
                  <a:cubicBezTo>
                    <a:pt x="20366" y="2534"/>
                    <a:pt x="21600" y="1574"/>
                    <a:pt x="21600" y="614"/>
                  </a:cubicBezTo>
                  <a:cubicBezTo>
                    <a:pt x="20366" y="614"/>
                    <a:pt x="19131" y="-346"/>
                    <a:pt x="17897" y="134"/>
                  </a:cubicBezTo>
                  <a:cubicBezTo>
                    <a:pt x="17280" y="134"/>
                    <a:pt x="16046" y="134"/>
                    <a:pt x="16046" y="614"/>
                  </a:cubicBezTo>
                  <a:cubicBezTo>
                    <a:pt x="15429" y="1574"/>
                    <a:pt x="15429" y="2054"/>
                    <a:pt x="15429" y="2534"/>
                  </a:cubicBezTo>
                  <a:cubicBezTo>
                    <a:pt x="14811" y="3974"/>
                    <a:pt x="14194" y="4454"/>
                    <a:pt x="12343" y="4454"/>
                  </a:cubicBezTo>
                  <a:cubicBezTo>
                    <a:pt x="10491" y="3974"/>
                    <a:pt x="8023" y="3494"/>
                    <a:pt x="6171" y="3494"/>
                  </a:cubicBezTo>
                  <a:cubicBezTo>
                    <a:pt x="6171" y="4454"/>
                    <a:pt x="5554" y="6374"/>
                    <a:pt x="8023" y="5894"/>
                  </a:cubicBezTo>
                  <a:cubicBezTo>
                    <a:pt x="10491" y="4934"/>
                    <a:pt x="8640" y="7814"/>
                    <a:pt x="8640" y="8774"/>
                  </a:cubicBezTo>
                  <a:cubicBezTo>
                    <a:pt x="8640" y="9254"/>
                    <a:pt x="8640" y="9734"/>
                    <a:pt x="9257" y="10214"/>
                  </a:cubicBezTo>
                  <a:cubicBezTo>
                    <a:pt x="9874" y="10694"/>
                    <a:pt x="9874" y="11174"/>
                    <a:pt x="9874" y="11654"/>
                  </a:cubicBezTo>
                  <a:cubicBezTo>
                    <a:pt x="9874" y="12614"/>
                    <a:pt x="9874" y="14054"/>
                    <a:pt x="9257" y="15014"/>
                  </a:cubicBezTo>
                  <a:cubicBezTo>
                    <a:pt x="9257" y="15494"/>
                    <a:pt x="8023" y="14534"/>
                    <a:pt x="8023" y="14534"/>
                  </a:cubicBezTo>
                  <a:cubicBezTo>
                    <a:pt x="6789" y="14534"/>
                    <a:pt x="6789" y="15494"/>
                    <a:pt x="6171" y="15014"/>
                  </a:cubicBezTo>
                  <a:cubicBezTo>
                    <a:pt x="6171" y="14534"/>
                    <a:pt x="5554" y="14054"/>
                    <a:pt x="4937" y="13574"/>
                  </a:cubicBezTo>
                  <a:cubicBezTo>
                    <a:pt x="4320" y="13574"/>
                    <a:pt x="4320" y="14534"/>
                    <a:pt x="3703" y="15014"/>
                  </a:cubicBezTo>
                  <a:cubicBezTo>
                    <a:pt x="3703" y="15014"/>
                    <a:pt x="2469" y="15014"/>
                    <a:pt x="2469" y="15014"/>
                  </a:cubicBezTo>
                  <a:cubicBezTo>
                    <a:pt x="1234" y="15014"/>
                    <a:pt x="1851" y="15974"/>
                    <a:pt x="1851" y="16454"/>
                  </a:cubicBezTo>
                  <a:cubicBezTo>
                    <a:pt x="2469" y="17894"/>
                    <a:pt x="1851" y="17414"/>
                    <a:pt x="0" y="18374"/>
                  </a:cubicBezTo>
                  <a:cubicBezTo>
                    <a:pt x="1234" y="19334"/>
                    <a:pt x="2469" y="19814"/>
                    <a:pt x="3086" y="21254"/>
                  </a:cubicBezTo>
                  <a:cubicBezTo>
                    <a:pt x="3703" y="20774"/>
                    <a:pt x="4320" y="20294"/>
                    <a:pt x="4937" y="19814"/>
                  </a:cubicBezTo>
                  <a:cubicBezTo>
                    <a:pt x="6171" y="19334"/>
                    <a:pt x="6171" y="20294"/>
                    <a:pt x="6789" y="20774"/>
                  </a:cubicBezTo>
                  <a:cubicBezTo>
                    <a:pt x="7406" y="20774"/>
                    <a:pt x="6171" y="20294"/>
                    <a:pt x="6789" y="2077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0" name="Shape 1635">
              <a:extLst>
                <a:ext uri="{FF2B5EF4-FFF2-40B4-BE49-F238E27FC236}">
                  <a16:creationId xmlns:a16="http://schemas.microsoft.com/office/drawing/2014/main" xmlns="" id="{42B484ED-1062-40D2-8CEF-2CB55D077AAD}"/>
                </a:ext>
              </a:extLst>
            </p:cNvPr>
            <p:cNvSpPr/>
            <p:nvPr/>
          </p:nvSpPr>
          <p:spPr>
            <a:xfrm>
              <a:off x="5994297" y="3387724"/>
              <a:ext cx="394384" cy="29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0" h="21600" extrusionOk="0">
                  <a:moveTo>
                    <a:pt x="3554" y="17760"/>
                  </a:moveTo>
                  <a:cubicBezTo>
                    <a:pt x="3891" y="17760"/>
                    <a:pt x="4904" y="17280"/>
                    <a:pt x="5242" y="17760"/>
                  </a:cubicBezTo>
                  <a:cubicBezTo>
                    <a:pt x="5242" y="18240"/>
                    <a:pt x="6254" y="18240"/>
                    <a:pt x="6254" y="18240"/>
                  </a:cubicBezTo>
                  <a:cubicBezTo>
                    <a:pt x="6592" y="17280"/>
                    <a:pt x="6254" y="16320"/>
                    <a:pt x="6592" y="15840"/>
                  </a:cubicBezTo>
                  <a:cubicBezTo>
                    <a:pt x="6592" y="15360"/>
                    <a:pt x="7267" y="13920"/>
                    <a:pt x="7941" y="14400"/>
                  </a:cubicBezTo>
                  <a:cubicBezTo>
                    <a:pt x="8617" y="14400"/>
                    <a:pt x="8954" y="15360"/>
                    <a:pt x="9629" y="15840"/>
                  </a:cubicBezTo>
                  <a:cubicBezTo>
                    <a:pt x="10304" y="16320"/>
                    <a:pt x="10979" y="16320"/>
                    <a:pt x="11654" y="16320"/>
                  </a:cubicBezTo>
                  <a:cubicBezTo>
                    <a:pt x="11992" y="16320"/>
                    <a:pt x="12666" y="16800"/>
                    <a:pt x="12666" y="16320"/>
                  </a:cubicBezTo>
                  <a:cubicBezTo>
                    <a:pt x="13004" y="15840"/>
                    <a:pt x="13004" y="13920"/>
                    <a:pt x="13342" y="14400"/>
                  </a:cubicBezTo>
                  <a:cubicBezTo>
                    <a:pt x="14017" y="14880"/>
                    <a:pt x="14017" y="14880"/>
                    <a:pt x="14692" y="14880"/>
                  </a:cubicBezTo>
                  <a:cubicBezTo>
                    <a:pt x="15367" y="14400"/>
                    <a:pt x="15704" y="14880"/>
                    <a:pt x="16379" y="14880"/>
                  </a:cubicBezTo>
                  <a:cubicBezTo>
                    <a:pt x="17054" y="14880"/>
                    <a:pt x="17392" y="13440"/>
                    <a:pt x="18067" y="13920"/>
                  </a:cubicBezTo>
                  <a:cubicBezTo>
                    <a:pt x="18404" y="13920"/>
                    <a:pt x="19079" y="14880"/>
                    <a:pt x="19754" y="14400"/>
                  </a:cubicBezTo>
                  <a:cubicBezTo>
                    <a:pt x="21104" y="13440"/>
                    <a:pt x="19417" y="12480"/>
                    <a:pt x="19079" y="11520"/>
                  </a:cubicBezTo>
                  <a:cubicBezTo>
                    <a:pt x="18742" y="10560"/>
                    <a:pt x="18742" y="10080"/>
                    <a:pt x="18067" y="9600"/>
                  </a:cubicBezTo>
                  <a:cubicBezTo>
                    <a:pt x="17392" y="9120"/>
                    <a:pt x="17054" y="8640"/>
                    <a:pt x="16717" y="7680"/>
                  </a:cubicBezTo>
                  <a:cubicBezTo>
                    <a:pt x="16717" y="6720"/>
                    <a:pt x="16042" y="6720"/>
                    <a:pt x="15367" y="6240"/>
                  </a:cubicBezTo>
                  <a:cubicBezTo>
                    <a:pt x="15367" y="6240"/>
                    <a:pt x="15367" y="5760"/>
                    <a:pt x="15029" y="5760"/>
                  </a:cubicBezTo>
                  <a:cubicBezTo>
                    <a:pt x="15029" y="5760"/>
                    <a:pt x="14354" y="5760"/>
                    <a:pt x="14354" y="5760"/>
                  </a:cubicBezTo>
                  <a:cubicBezTo>
                    <a:pt x="14017" y="5280"/>
                    <a:pt x="14354" y="3360"/>
                    <a:pt x="14354" y="2880"/>
                  </a:cubicBezTo>
                  <a:cubicBezTo>
                    <a:pt x="14354" y="1920"/>
                    <a:pt x="13679" y="1440"/>
                    <a:pt x="13342" y="480"/>
                  </a:cubicBezTo>
                  <a:cubicBezTo>
                    <a:pt x="13342" y="480"/>
                    <a:pt x="13342" y="0"/>
                    <a:pt x="13342" y="0"/>
                  </a:cubicBezTo>
                  <a:cubicBezTo>
                    <a:pt x="13004" y="0"/>
                    <a:pt x="12666" y="0"/>
                    <a:pt x="12329" y="0"/>
                  </a:cubicBezTo>
                  <a:cubicBezTo>
                    <a:pt x="11654" y="480"/>
                    <a:pt x="11654" y="480"/>
                    <a:pt x="11317" y="1440"/>
                  </a:cubicBezTo>
                  <a:cubicBezTo>
                    <a:pt x="11317" y="2880"/>
                    <a:pt x="8954" y="4800"/>
                    <a:pt x="8279" y="4800"/>
                  </a:cubicBezTo>
                  <a:cubicBezTo>
                    <a:pt x="7941" y="4800"/>
                    <a:pt x="6592" y="4800"/>
                    <a:pt x="6929" y="5280"/>
                  </a:cubicBezTo>
                  <a:cubicBezTo>
                    <a:pt x="7267" y="6240"/>
                    <a:pt x="6254" y="7200"/>
                    <a:pt x="5917" y="7200"/>
                  </a:cubicBezTo>
                  <a:cubicBezTo>
                    <a:pt x="5242" y="7680"/>
                    <a:pt x="4567" y="8160"/>
                    <a:pt x="3891" y="8160"/>
                  </a:cubicBezTo>
                  <a:cubicBezTo>
                    <a:pt x="3216" y="8640"/>
                    <a:pt x="3216" y="7680"/>
                    <a:pt x="2542" y="8160"/>
                  </a:cubicBezTo>
                  <a:cubicBezTo>
                    <a:pt x="1866" y="8640"/>
                    <a:pt x="1529" y="8160"/>
                    <a:pt x="1529" y="8640"/>
                  </a:cubicBezTo>
                  <a:cubicBezTo>
                    <a:pt x="1191" y="9600"/>
                    <a:pt x="854" y="10560"/>
                    <a:pt x="516" y="11040"/>
                  </a:cubicBezTo>
                  <a:cubicBezTo>
                    <a:pt x="-496" y="12960"/>
                    <a:pt x="179" y="14400"/>
                    <a:pt x="854" y="16320"/>
                  </a:cubicBezTo>
                  <a:cubicBezTo>
                    <a:pt x="1191" y="17280"/>
                    <a:pt x="1191" y="17760"/>
                    <a:pt x="1529" y="18720"/>
                  </a:cubicBezTo>
                  <a:cubicBezTo>
                    <a:pt x="2204" y="19680"/>
                    <a:pt x="2542" y="20160"/>
                    <a:pt x="2542" y="21600"/>
                  </a:cubicBezTo>
                  <a:cubicBezTo>
                    <a:pt x="2542" y="21120"/>
                    <a:pt x="2879" y="17760"/>
                    <a:pt x="3554" y="177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1" name="Shape 1636">
              <a:extLst>
                <a:ext uri="{FF2B5EF4-FFF2-40B4-BE49-F238E27FC236}">
                  <a16:creationId xmlns:a16="http://schemas.microsoft.com/office/drawing/2014/main" xmlns="" id="{4AB6AD6F-95EE-4061-B686-289742F0C889}"/>
                </a:ext>
              </a:extLst>
            </p:cNvPr>
            <p:cNvSpPr/>
            <p:nvPr/>
          </p:nvSpPr>
          <p:spPr>
            <a:xfrm>
              <a:off x="5527248" y="2965101"/>
              <a:ext cx="760797" cy="54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extrusionOk="0">
                  <a:moveTo>
                    <a:pt x="14487" y="21337"/>
                  </a:moveTo>
                  <a:cubicBezTo>
                    <a:pt x="14672" y="21073"/>
                    <a:pt x="14856" y="21600"/>
                    <a:pt x="15041" y="21600"/>
                  </a:cubicBezTo>
                  <a:cubicBezTo>
                    <a:pt x="15410" y="21337"/>
                    <a:pt x="15780" y="21073"/>
                    <a:pt x="16149" y="20810"/>
                  </a:cubicBezTo>
                  <a:cubicBezTo>
                    <a:pt x="16333" y="20810"/>
                    <a:pt x="16887" y="20546"/>
                    <a:pt x="16887" y="20020"/>
                  </a:cubicBezTo>
                  <a:cubicBezTo>
                    <a:pt x="16887" y="19493"/>
                    <a:pt x="17072" y="19756"/>
                    <a:pt x="17441" y="19493"/>
                  </a:cubicBezTo>
                  <a:cubicBezTo>
                    <a:pt x="17995" y="19493"/>
                    <a:pt x="18733" y="18702"/>
                    <a:pt x="19103" y="17912"/>
                  </a:cubicBezTo>
                  <a:cubicBezTo>
                    <a:pt x="19287" y="17649"/>
                    <a:pt x="19287" y="17385"/>
                    <a:pt x="19472" y="17122"/>
                  </a:cubicBezTo>
                  <a:cubicBezTo>
                    <a:pt x="19656" y="16859"/>
                    <a:pt x="20026" y="16859"/>
                    <a:pt x="20395" y="16859"/>
                  </a:cubicBezTo>
                  <a:cubicBezTo>
                    <a:pt x="20395" y="16332"/>
                    <a:pt x="20026" y="16068"/>
                    <a:pt x="19841" y="15541"/>
                  </a:cubicBezTo>
                  <a:cubicBezTo>
                    <a:pt x="19841" y="15278"/>
                    <a:pt x="20026" y="14488"/>
                    <a:pt x="19472" y="14488"/>
                  </a:cubicBezTo>
                  <a:cubicBezTo>
                    <a:pt x="19287" y="14488"/>
                    <a:pt x="19841" y="13961"/>
                    <a:pt x="19656" y="13698"/>
                  </a:cubicBezTo>
                  <a:cubicBezTo>
                    <a:pt x="19656" y="12907"/>
                    <a:pt x="19841" y="12644"/>
                    <a:pt x="20026" y="12117"/>
                  </a:cubicBezTo>
                  <a:cubicBezTo>
                    <a:pt x="20026" y="11590"/>
                    <a:pt x="20395" y="11590"/>
                    <a:pt x="20395" y="11063"/>
                  </a:cubicBezTo>
                  <a:cubicBezTo>
                    <a:pt x="20395" y="10800"/>
                    <a:pt x="20580" y="10537"/>
                    <a:pt x="20764" y="10537"/>
                  </a:cubicBezTo>
                  <a:cubicBezTo>
                    <a:pt x="21318" y="10537"/>
                    <a:pt x="21318" y="10537"/>
                    <a:pt x="21318" y="10010"/>
                  </a:cubicBezTo>
                  <a:cubicBezTo>
                    <a:pt x="21318" y="8429"/>
                    <a:pt x="21318" y="7112"/>
                    <a:pt x="21318" y="5532"/>
                  </a:cubicBezTo>
                  <a:cubicBezTo>
                    <a:pt x="21318" y="5005"/>
                    <a:pt x="20580" y="4741"/>
                    <a:pt x="20210" y="4478"/>
                  </a:cubicBezTo>
                  <a:cubicBezTo>
                    <a:pt x="18364" y="3161"/>
                    <a:pt x="16518" y="1580"/>
                    <a:pt x="14672" y="263"/>
                  </a:cubicBezTo>
                  <a:cubicBezTo>
                    <a:pt x="14487" y="263"/>
                    <a:pt x="14487" y="0"/>
                    <a:pt x="14303" y="0"/>
                  </a:cubicBezTo>
                  <a:cubicBezTo>
                    <a:pt x="14118" y="263"/>
                    <a:pt x="13749" y="527"/>
                    <a:pt x="13564" y="527"/>
                  </a:cubicBezTo>
                  <a:cubicBezTo>
                    <a:pt x="13380" y="790"/>
                    <a:pt x="13010" y="1317"/>
                    <a:pt x="12826" y="1317"/>
                  </a:cubicBezTo>
                  <a:cubicBezTo>
                    <a:pt x="12641" y="1317"/>
                    <a:pt x="12456" y="790"/>
                    <a:pt x="12087" y="527"/>
                  </a:cubicBezTo>
                  <a:cubicBezTo>
                    <a:pt x="11903" y="263"/>
                    <a:pt x="11718" y="263"/>
                    <a:pt x="11533" y="263"/>
                  </a:cubicBezTo>
                  <a:cubicBezTo>
                    <a:pt x="11164" y="0"/>
                    <a:pt x="10980" y="0"/>
                    <a:pt x="10610" y="263"/>
                  </a:cubicBezTo>
                  <a:cubicBezTo>
                    <a:pt x="9318" y="1317"/>
                    <a:pt x="8026" y="2634"/>
                    <a:pt x="6733" y="3688"/>
                  </a:cubicBezTo>
                  <a:cubicBezTo>
                    <a:pt x="6180" y="4215"/>
                    <a:pt x="5626" y="4741"/>
                    <a:pt x="5072" y="5532"/>
                  </a:cubicBezTo>
                  <a:cubicBezTo>
                    <a:pt x="4887" y="5795"/>
                    <a:pt x="4703" y="5795"/>
                    <a:pt x="4518" y="5795"/>
                  </a:cubicBezTo>
                  <a:cubicBezTo>
                    <a:pt x="3964" y="5795"/>
                    <a:pt x="3780" y="5795"/>
                    <a:pt x="3780" y="6585"/>
                  </a:cubicBezTo>
                  <a:cubicBezTo>
                    <a:pt x="3780" y="7376"/>
                    <a:pt x="3780" y="8166"/>
                    <a:pt x="3780" y="8956"/>
                  </a:cubicBezTo>
                  <a:cubicBezTo>
                    <a:pt x="3780" y="9746"/>
                    <a:pt x="3595" y="10537"/>
                    <a:pt x="3226" y="11063"/>
                  </a:cubicBezTo>
                  <a:cubicBezTo>
                    <a:pt x="3041" y="11327"/>
                    <a:pt x="2487" y="11327"/>
                    <a:pt x="2303" y="11327"/>
                  </a:cubicBezTo>
                  <a:cubicBezTo>
                    <a:pt x="1933" y="11327"/>
                    <a:pt x="1564" y="11327"/>
                    <a:pt x="1195" y="11327"/>
                  </a:cubicBezTo>
                  <a:cubicBezTo>
                    <a:pt x="826" y="11327"/>
                    <a:pt x="456" y="11590"/>
                    <a:pt x="87" y="11590"/>
                  </a:cubicBezTo>
                  <a:cubicBezTo>
                    <a:pt x="-282" y="11590"/>
                    <a:pt x="641" y="13434"/>
                    <a:pt x="641" y="13434"/>
                  </a:cubicBezTo>
                  <a:cubicBezTo>
                    <a:pt x="826" y="14224"/>
                    <a:pt x="1010" y="14751"/>
                    <a:pt x="1564" y="15015"/>
                  </a:cubicBezTo>
                  <a:cubicBezTo>
                    <a:pt x="1564" y="15015"/>
                    <a:pt x="1749" y="14751"/>
                    <a:pt x="1749" y="14751"/>
                  </a:cubicBezTo>
                  <a:cubicBezTo>
                    <a:pt x="1933" y="15015"/>
                    <a:pt x="1933" y="15805"/>
                    <a:pt x="2303" y="15278"/>
                  </a:cubicBezTo>
                  <a:cubicBezTo>
                    <a:pt x="2672" y="14751"/>
                    <a:pt x="3041" y="16068"/>
                    <a:pt x="3226" y="16332"/>
                  </a:cubicBezTo>
                  <a:cubicBezTo>
                    <a:pt x="3226" y="16068"/>
                    <a:pt x="3410" y="15541"/>
                    <a:pt x="3410" y="15278"/>
                  </a:cubicBezTo>
                  <a:cubicBezTo>
                    <a:pt x="3410" y="15015"/>
                    <a:pt x="3595" y="14751"/>
                    <a:pt x="3595" y="14488"/>
                  </a:cubicBezTo>
                  <a:cubicBezTo>
                    <a:pt x="3780" y="13698"/>
                    <a:pt x="3780" y="13698"/>
                    <a:pt x="4333" y="13434"/>
                  </a:cubicBezTo>
                  <a:cubicBezTo>
                    <a:pt x="4518" y="13171"/>
                    <a:pt x="4703" y="13171"/>
                    <a:pt x="4887" y="13171"/>
                  </a:cubicBezTo>
                  <a:cubicBezTo>
                    <a:pt x="5072" y="12907"/>
                    <a:pt x="5256" y="13434"/>
                    <a:pt x="5441" y="13434"/>
                  </a:cubicBezTo>
                  <a:cubicBezTo>
                    <a:pt x="5810" y="13434"/>
                    <a:pt x="5995" y="13698"/>
                    <a:pt x="6180" y="13961"/>
                  </a:cubicBezTo>
                  <a:cubicBezTo>
                    <a:pt x="6364" y="14224"/>
                    <a:pt x="6549" y="14224"/>
                    <a:pt x="6918" y="14224"/>
                  </a:cubicBezTo>
                  <a:cubicBezTo>
                    <a:pt x="7472" y="13698"/>
                    <a:pt x="7656" y="14488"/>
                    <a:pt x="8210" y="14488"/>
                  </a:cubicBezTo>
                  <a:cubicBezTo>
                    <a:pt x="8764" y="14488"/>
                    <a:pt x="9318" y="13961"/>
                    <a:pt x="9872" y="13961"/>
                  </a:cubicBezTo>
                  <a:cubicBezTo>
                    <a:pt x="10241" y="13961"/>
                    <a:pt x="10980" y="14224"/>
                    <a:pt x="11533" y="13961"/>
                  </a:cubicBezTo>
                  <a:cubicBezTo>
                    <a:pt x="11718" y="13961"/>
                    <a:pt x="11903" y="13698"/>
                    <a:pt x="12087" y="13434"/>
                  </a:cubicBezTo>
                  <a:cubicBezTo>
                    <a:pt x="12456" y="13171"/>
                    <a:pt x="12272" y="12907"/>
                    <a:pt x="12272" y="12380"/>
                  </a:cubicBezTo>
                  <a:cubicBezTo>
                    <a:pt x="12272" y="11063"/>
                    <a:pt x="13195" y="10273"/>
                    <a:pt x="13933" y="9220"/>
                  </a:cubicBezTo>
                  <a:cubicBezTo>
                    <a:pt x="14118" y="8956"/>
                    <a:pt x="13933" y="8429"/>
                    <a:pt x="13933" y="8166"/>
                  </a:cubicBezTo>
                  <a:cubicBezTo>
                    <a:pt x="13933" y="7376"/>
                    <a:pt x="13933" y="6849"/>
                    <a:pt x="13933" y="6059"/>
                  </a:cubicBezTo>
                  <a:cubicBezTo>
                    <a:pt x="14118" y="5532"/>
                    <a:pt x="14303" y="4741"/>
                    <a:pt x="14303" y="4215"/>
                  </a:cubicBezTo>
                  <a:cubicBezTo>
                    <a:pt x="14118" y="3688"/>
                    <a:pt x="13933" y="3161"/>
                    <a:pt x="13749" y="2898"/>
                  </a:cubicBezTo>
                  <a:cubicBezTo>
                    <a:pt x="13380" y="2107"/>
                    <a:pt x="13564" y="1317"/>
                    <a:pt x="13564" y="527"/>
                  </a:cubicBezTo>
                  <a:cubicBezTo>
                    <a:pt x="13564" y="1317"/>
                    <a:pt x="13564" y="1844"/>
                    <a:pt x="13564" y="2371"/>
                  </a:cubicBezTo>
                  <a:cubicBezTo>
                    <a:pt x="13564" y="2898"/>
                    <a:pt x="14118" y="3688"/>
                    <a:pt x="14118" y="4215"/>
                  </a:cubicBezTo>
                  <a:cubicBezTo>
                    <a:pt x="14303" y="5005"/>
                    <a:pt x="13933" y="6059"/>
                    <a:pt x="13933" y="6849"/>
                  </a:cubicBezTo>
                  <a:cubicBezTo>
                    <a:pt x="13933" y="7376"/>
                    <a:pt x="14118" y="8429"/>
                    <a:pt x="13933" y="9220"/>
                  </a:cubicBezTo>
                  <a:cubicBezTo>
                    <a:pt x="13749" y="9746"/>
                    <a:pt x="13010" y="10273"/>
                    <a:pt x="12826" y="10800"/>
                  </a:cubicBezTo>
                  <a:cubicBezTo>
                    <a:pt x="12456" y="11063"/>
                    <a:pt x="12272" y="11590"/>
                    <a:pt x="12272" y="12117"/>
                  </a:cubicBezTo>
                  <a:cubicBezTo>
                    <a:pt x="12087" y="12907"/>
                    <a:pt x="12456" y="13171"/>
                    <a:pt x="12641" y="13961"/>
                  </a:cubicBezTo>
                  <a:cubicBezTo>
                    <a:pt x="12641" y="14224"/>
                    <a:pt x="12826" y="14224"/>
                    <a:pt x="13010" y="14488"/>
                  </a:cubicBezTo>
                  <a:cubicBezTo>
                    <a:pt x="13380" y="14751"/>
                    <a:pt x="13564" y="15015"/>
                    <a:pt x="13564" y="15541"/>
                  </a:cubicBezTo>
                  <a:cubicBezTo>
                    <a:pt x="13564" y="16068"/>
                    <a:pt x="13564" y="16595"/>
                    <a:pt x="13564" y="17122"/>
                  </a:cubicBezTo>
                  <a:cubicBezTo>
                    <a:pt x="13564" y="17385"/>
                    <a:pt x="13749" y="17912"/>
                    <a:pt x="13933" y="18439"/>
                  </a:cubicBezTo>
                  <a:cubicBezTo>
                    <a:pt x="13380" y="18439"/>
                    <a:pt x="12087" y="18439"/>
                    <a:pt x="13010" y="19493"/>
                  </a:cubicBezTo>
                  <a:cubicBezTo>
                    <a:pt x="13380" y="19756"/>
                    <a:pt x="13564" y="20020"/>
                    <a:pt x="13749" y="20546"/>
                  </a:cubicBezTo>
                  <a:cubicBezTo>
                    <a:pt x="13749" y="20810"/>
                    <a:pt x="13933" y="21073"/>
                    <a:pt x="13933" y="21337"/>
                  </a:cubicBezTo>
                  <a:cubicBezTo>
                    <a:pt x="13933" y="21600"/>
                    <a:pt x="14487" y="21337"/>
                    <a:pt x="14487" y="21337"/>
                  </a:cubicBezTo>
                  <a:cubicBezTo>
                    <a:pt x="14856" y="21073"/>
                    <a:pt x="14487" y="21337"/>
                    <a:pt x="14487" y="2133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2" name="Shape 1637">
              <a:extLst>
                <a:ext uri="{FF2B5EF4-FFF2-40B4-BE49-F238E27FC236}">
                  <a16:creationId xmlns:a16="http://schemas.microsoft.com/office/drawing/2014/main" xmlns="" id="{304C7CCC-46A2-41EF-98C6-6CB6CFA27F60}"/>
                </a:ext>
              </a:extLst>
            </p:cNvPr>
            <p:cNvSpPr/>
            <p:nvPr/>
          </p:nvSpPr>
          <p:spPr>
            <a:xfrm>
              <a:off x="6218634" y="2978589"/>
              <a:ext cx="536871" cy="66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1" extrusionOk="0">
                  <a:moveTo>
                    <a:pt x="1390" y="8341"/>
                  </a:moveTo>
                  <a:cubicBezTo>
                    <a:pt x="1390" y="8341"/>
                    <a:pt x="1390" y="8554"/>
                    <a:pt x="1390" y="8768"/>
                  </a:cubicBezTo>
                  <a:cubicBezTo>
                    <a:pt x="1127" y="8982"/>
                    <a:pt x="864" y="8982"/>
                    <a:pt x="864" y="9196"/>
                  </a:cubicBezTo>
                  <a:cubicBezTo>
                    <a:pt x="864" y="9624"/>
                    <a:pt x="337" y="10051"/>
                    <a:pt x="337" y="10479"/>
                  </a:cubicBezTo>
                  <a:cubicBezTo>
                    <a:pt x="337" y="10693"/>
                    <a:pt x="600" y="10907"/>
                    <a:pt x="337" y="10907"/>
                  </a:cubicBezTo>
                  <a:cubicBezTo>
                    <a:pt x="337" y="11121"/>
                    <a:pt x="-190" y="11335"/>
                    <a:pt x="73" y="11335"/>
                  </a:cubicBezTo>
                  <a:cubicBezTo>
                    <a:pt x="864" y="11335"/>
                    <a:pt x="600" y="12190"/>
                    <a:pt x="864" y="12404"/>
                  </a:cubicBezTo>
                  <a:cubicBezTo>
                    <a:pt x="864" y="12618"/>
                    <a:pt x="1127" y="12618"/>
                    <a:pt x="1390" y="12832"/>
                  </a:cubicBezTo>
                  <a:cubicBezTo>
                    <a:pt x="1390" y="13046"/>
                    <a:pt x="1390" y="13259"/>
                    <a:pt x="1390" y="13473"/>
                  </a:cubicBezTo>
                  <a:cubicBezTo>
                    <a:pt x="1654" y="13901"/>
                    <a:pt x="2181" y="14115"/>
                    <a:pt x="2181" y="14543"/>
                  </a:cubicBezTo>
                  <a:cubicBezTo>
                    <a:pt x="2181" y="14756"/>
                    <a:pt x="1917" y="15826"/>
                    <a:pt x="2181" y="15826"/>
                  </a:cubicBezTo>
                  <a:cubicBezTo>
                    <a:pt x="2971" y="15826"/>
                    <a:pt x="3234" y="16040"/>
                    <a:pt x="3761" y="16253"/>
                  </a:cubicBezTo>
                  <a:cubicBezTo>
                    <a:pt x="4288" y="16467"/>
                    <a:pt x="4025" y="17109"/>
                    <a:pt x="4551" y="17323"/>
                  </a:cubicBezTo>
                  <a:cubicBezTo>
                    <a:pt x="4815" y="17537"/>
                    <a:pt x="5605" y="17537"/>
                    <a:pt x="5605" y="17964"/>
                  </a:cubicBezTo>
                  <a:cubicBezTo>
                    <a:pt x="5605" y="18392"/>
                    <a:pt x="6395" y="18606"/>
                    <a:pt x="6659" y="18820"/>
                  </a:cubicBezTo>
                  <a:cubicBezTo>
                    <a:pt x="6659" y="19034"/>
                    <a:pt x="6659" y="19248"/>
                    <a:pt x="6659" y="19461"/>
                  </a:cubicBezTo>
                  <a:cubicBezTo>
                    <a:pt x="6922" y="19461"/>
                    <a:pt x="7186" y="19675"/>
                    <a:pt x="7186" y="19675"/>
                  </a:cubicBezTo>
                  <a:cubicBezTo>
                    <a:pt x="7449" y="19889"/>
                    <a:pt x="7712" y="20317"/>
                    <a:pt x="8239" y="20531"/>
                  </a:cubicBezTo>
                  <a:cubicBezTo>
                    <a:pt x="8503" y="20745"/>
                    <a:pt x="8503" y="19889"/>
                    <a:pt x="9030" y="20317"/>
                  </a:cubicBezTo>
                  <a:cubicBezTo>
                    <a:pt x="9556" y="20531"/>
                    <a:pt x="9556" y="20103"/>
                    <a:pt x="10083" y="20103"/>
                  </a:cubicBezTo>
                  <a:cubicBezTo>
                    <a:pt x="10610" y="20317"/>
                    <a:pt x="10873" y="20958"/>
                    <a:pt x="11400" y="21386"/>
                  </a:cubicBezTo>
                  <a:cubicBezTo>
                    <a:pt x="11927" y="20317"/>
                    <a:pt x="12717" y="21600"/>
                    <a:pt x="13244" y="21386"/>
                  </a:cubicBezTo>
                  <a:cubicBezTo>
                    <a:pt x="13508" y="21172"/>
                    <a:pt x="13771" y="20958"/>
                    <a:pt x="14298" y="20958"/>
                  </a:cubicBezTo>
                  <a:cubicBezTo>
                    <a:pt x="14561" y="20958"/>
                    <a:pt x="15088" y="20958"/>
                    <a:pt x="15351" y="20745"/>
                  </a:cubicBezTo>
                  <a:cubicBezTo>
                    <a:pt x="15878" y="19889"/>
                    <a:pt x="16932" y="19461"/>
                    <a:pt x="17986" y="20103"/>
                  </a:cubicBezTo>
                  <a:cubicBezTo>
                    <a:pt x="17986" y="19889"/>
                    <a:pt x="17986" y="19675"/>
                    <a:pt x="17986" y="19461"/>
                  </a:cubicBezTo>
                  <a:cubicBezTo>
                    <a:pt x="17986" y="19248"/>
                    <a:pt x="17195" y="19248"/>
                    <a:pt x="17195" y="19248"/>
                  </a:cubicBezTo>
                  <a:cubicBezTo>
                    <a:pt x="16669" y="18820"/>
                    <a:pt x="16405" y="18178"/>
                    <a:pt x="15878" y="17750"/>
                  </a:cubicBezTo>
                  <a:cubicBezTo>
                    <a:pt x="15615" y="17537"/>
                    <a:pt x="15615" y="17323"/>
                    <a:pt x="15351" y="17109"/>
                  </a:cubicBezTo>
                  <a:cubicBezTo>
                    <a:pt x="15088" y="16895"/>
                    <a:pt x="14825" y="16895"/>
                    <a:pt x="14561" y="16681"/>
                  </a:cubicBezTo>
                  <a:cubicBezTo>
                    <a:pt x="13771" y="16040"/>
                    <a:pt x="15351" y="16040"/>
                    <a:pt x="15351" y="16040"/>
                  </a:cubicBezTo>
                  <a:cubicBezTo>
                    <a:pt x="15878" y="15826"/>
                    <a:pt x="15615" y="14756"/>
                    <a:pt x="15878" y="14329"/>
                  </a:cubicBezTo>
                  <a:cubicBezTo>
                    <a:pt x="15878" y="14115"/>
                    <a:pt x="15878" y="13687"/>
                    <a:pt x="16142" y="13687"/>
                  </a:cubicBezTo>
                  <a:cubicBezTo>
                    <a:pt x="16405" y="13473"/>
                    <a:pt x="16932" y="13473"/>
                    <a:pt x="16932" y="13259"/>
                  </a:cubicBezTo>
                  <a:cubicBezTo>
                    <a:pt x="16932" y="13046"/>
                    <a:pt x="16932" y="12832"/>
                    <a:pt x="16932" y="12404"/>
                  </a:cubicBezTo>
                  <a:cubicBezTo>
                    <a:pt x="16932" y="12190"/>
                    <a:pt x="17195" y="11976"/>
                    <a:pt x="17459" y="11762"/>
                  </a:cubicBezTo>
                  <a:cubicBezTo>
                    <a:pt x="17722" y="11335"/>
                    <a:pt x="18249" y="11549"/>
                    <a:pt x="18512" y="11121"/>
                  </a:cubicBezTo>
                  <a:cubicBezTo>
                    <a:pt x="18512" y="10693"/>
                    <a:pt x="18776" y="10265"/>
                    <a:pt x="18776" y="9624"/>
                  </a:cubicBezTo>
                  <a:cubicBezTo>
                    <a:pt x="18776" y="9410"/>
                    <a:pt x="18776" y="9196"/>
                    <a:pt x="18776" y="8982"/>
                  </a:cubicBezTo>
                  <a:cubicBezTo>
                    <a:pt x="18776" y="8554"/>
                    <a:pt x="19303" y="8127"/>
                    <a:pt x="19303" y="7913"/>
                  </a:cubicBezTo>
                  <a:cubicBezTo>
                    <a:pt x="19303" y="7057"/>
                    <a:pt x="19566" y="6416"/>
                    <a:pt x="20620" y="6202"/>
                  </a:cubicBezTo>
                  <a:cubicBezTo>
                    <a:pt x="20883" y="6202"/>
                    <a:pt x="21147" y="6202"/>
                    <a:pt x="21410" y="5774"/>
                  </a:cubicBezTo>
                  <a:cubicBezTo>
                    <a:pt x="21410" y="5560"/>
                    <a:pt x="20883" y="5133"/>
                    <a:pt x="20620" y="4919"/>
                  </a:cubicBezTo>
                  <a:cubicBezTo>
                    <a:pt x="20093" y="4491"/>
                    <a:pt x="19830" y="4063"/>
                    <a:pt x="19830" y="3636"/>
                  </a:cubicBezTo>
                  <a:cubicBezTo>
                    <a:pt x="19830" y="3422"/>
                    <a:pt x="19566" y="2352"/>
                    <a:pt x="19830" y="2352"/>
                  </a:cubicBezTo>
                  <a:cubicBezTo>
                    <a:pt x="20093" y="2139"/>
                    <a:pt x="19830" y="2139"/>
                    <a:pt x="19566" y="1925"/>
                  </a:cubicBezTo>
                  <a:cubicBezTo>
                    <a:pt x="19303" y="1711"/>
                    <a:pt x="19303" y="1497"/>
                    <a:pt x="19303" y="1069"/>
                  </a:cubicBezTo>
                  <a:cubicBezTo>
                    <a:pt x="18776" y="642"/>
                    <a:pt x="17986" y="428"/>
                    <a:pt x="17722" y="0"/>
                  </a:cubicBezTo>
                  <a:cubicBezTo>
                    <a:pt x="17459" y="0"/>
                    <a:pt x="16932" y="214"/>
                    <a:pt x="16669" y="428"/>
                  </a:cubicBezTo>
                  <a:cubicBezTo>
                    <a:pt x="16405" y="1069"/>
                    <a:pt x="15878" y="642"/>
                    <a:pt x="15615" y="1069"/>
                  </a:cubicBezTo>
                  <a:cubicBezTo>
                    <a:pt x="15351" y="1925"/>
                    <a:pt x="15088" y="1069"/>
                    <a:pt x="14561" y="1069"/>
                  </a:cubicBezTo>
                  <a:cubicBezTo>
                    <a:pt x="13508" y="1069"/>
                    <a:pt x="12717" y="1069"/>
                    <a:pt x="11927" y="1069"/>
                  </a:cubicBezTo>
                  <a:cubicBezTo>
                    <a:pt x="9556" y="1069"/>
                    <a:pt x="6922" y="1069"/>
                    <a:pt x="4288" y="1069"/>
                  </a:cubicBezTo>
                  <a:cubicBezTo>
                    <a:pt x="3761" y="1069"/>
                    <a:pt x="4025" y="2566"/>
                    <a:pt x="4025" y="2994"/>
                  </a:cubicBezTo>
                  <a:cubicBezTo>
                    <a:pt x="4025" y="3422"/>
                    <a:pt x="3761" y="3422"/>
                    <a:pt x="3234" y="3422"/>
                  </a:cubicBezTo>
                  <a:cubicBezTo>
                    <a:pt x="2444" y="3422"/>
                    <a:pt x="2708" y="3422"/>
                    <a:pt x="2708" y="3850"/>
                  </a:cubicBezTo>
                  <a:cubicBezTo>
                    <a:pt x="2708" y="4919"/>
                    <a:pt x="2708" y="5774"/>
                    <a:pt x="2708" y="6844"/>
                  </a:cubicBezTo>
                  <a:cubicBezTo>
                    <a:pt x="2708" y="7271"/>
                    <a:pt x="2708" y="7699"/>
                    <a:pt x="2708" y="7913"/>
                  </a:cubicBezTo>
                  <a:cubicBezTo>
                    <a:pt x="2708" y="8341"/>
                    <a:pt x="1654" y="8127"/>
                    <a:pt x="1390" y="834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3" name="Shape 1638">
              <a:extLst>
                <a:ext uri="{FF2B5EF4-FFF2-40B4-BE49-F238E27FC236}">
                  <a16:creationId xmlns:a16="http://schemas.microsoft.com/office/drawing/2014/main" xmlns="" id="{96DD7523-E3FD-4CD4-B6EC-5952C47AD6BC}"/>
                </a:ext>
              </a:extLst>
            </p:cNvPr>
            <p:cNvSpPr/>
            <p:nvPr/>
          </p:nvSpPr>
          <p:spPr>
            <a:xfrm>
              <a:off x="6688084" y="3149437"/>
              <a:ext cx="211258" cy="19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" y="14152"/>
                  </a:moveTo>
                  <a:cubicBezTo>
                    <a:pt x="2700" y="14152"/>
                    <a:pt x="4050" y="15641"/>
                    <a:pt x="4725" y="14897"/>
                  </a:cubicBezTo>
                  <a:cubicBezTo>
                    <a:pt x="4725" y="14152"/>
                    <a:pt x="4050" y="12662"/>
                    <a:pt x="4725" y="12662"/>
                  </a:cubicBezTo>
                  <a:cubicBezTo>
                    <a:pt x="6075" y="12662"/>
                    <a:pt x="6075" y="14152"/>
                    <a:pt x="6750" y="14152"/>
                  </a:cubicBezTo>
                  <a:cubicBezTo>
                    <a:pt x="7425" y="14152"/>
                    <a:pt x="8100" y="13407"/>
                    <a:pt x="8100" y="13407"/>
                  </a:cubicBezTo>
                  <a:cubicBezTo>
                    <a:pt x="8775" y="12662"/>
                    <a:pt x="9450" y="13407"/>
                    <a:pt x="9450" y="13407"/>
                  </a:cubicBezTo>
                  <a:cubicBezTo>
                    <a:pt x="14850" y="13407"/>
                    <a:pt x="16875" y="17876"/>
                    <a:pt x="19575" y="21600"/>
                  </a:cubicBezTo>
                  <a:cubicBezTo>
                    <a:pt x="20250" y="21600"/>
                    <a:pt x="20925" y="20855"/>
                    <a:pt x="21600" y="20110"/>
                  </a:cubicBezTo>
                  <a:cubicBezTo>
                    <a:pt x="19575" y="18621"/>
                    <a:pt x="17550" y="16386"/>
                    <a:pt x="16200" y="14152"/>
                  </a:cubicBezTo>
                  <a:cubicBezTo>
                    <a:pt x="15525" y="12662"/>
                    <a:pt x="14175" y="12662"/>
                    <a:pt x="12825" y="11917"/>
                  </a:cubicBezTo>
                  <a:cubicBezTo>
                    <a:pt x="12150" y="11917"/>
                    <a:pt x="12150" y="10428"/>
                    <a:pt x="11475" y="10428"/>
                  </a:cubicBezTo>
                  <a:cubicBezTo>
                    <a:pt x="10800" y="10428"/>
                    <a:pt x="11475" y="11172"/>
                    <a:pt x="11475" y="11917"/>
                  </a:cubicBezTo>
                  <a:cubicBezTo>
                    <a:pt x="11475" y="11917"/>
                    <a:pt x="10800" y="10428"/>
                    <a:pt x="10800" y="10428"/>
                  </a:cubicBezTo>
                  <a:cubicBezTo>
                    <a:pt x="10125" y="8938"/>
                    <a:pt x="9450" y="8193"/>
                    <a:pt x="9450" y="6703"/>
                  </a:cubicBezTo>
                  <a:cubicBezTo>
                    <a:pt x="8775" y="4469"/>
                    <a:pt x="8775" y="2234"/>
                    <a:pt x="6750" y="0"/>
                  </a:cubicBezTo>
                  <a:cubicBezTo>
                    <a:pt x="6075" y="2979"/>
                    <a:pt x="2700" y="2979"/>
                    <a:pt x="1350" y="5214"/>
                  </a:cubicBezTo>
                  <a:cubicBezTo>
                    <a:pt x="675" y="6703"/>
                    <a:pt x="1350" y="8193"/>
                    <a:pt x="675" y="9683"/>
                  </a:cubicBezTo>
                  <a:cubicBezTo>
                    <a:pt x="0" y="11172"/>
                    <a:pt x="0" y="12662"/>
                    <a:pt x="0" y="14897"/>
                  </a:cubicBezTo>
                  <a:cubicBezTo>
                    <a:pt x="675" y="14152"/>
                    <a:pt x="1350" y="14152"/>
                    <a:pt x="2025" y="1415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4" name="Shape 1639">
              <a:extLst>
                <a:ext uri="{FF2B5EF4-FFF2-40B4-BE49-F238E27FC236}">
                  <a16:creationId xmlns:a16="http://schemas.microsoft.com/office/drawing/2014/main" xmlns="" id="{1B515D37-86AE-4BCB-853D-913EAC0FF8C0}"/>
                </a:ext>
              </a:extLst>
            </p:cNvPr>
            <p:cNvSpPr/>
            <p:nvPr/>
          </p:nvSpPr>
          <p:spPr>
            <a:xfrm>
              <a:off x="6580221" y="3262432"/>
              <a:ext cx="485427" cy="37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0233" extrusionOk="0">
                  <a:moveTo>
                    <a:pt x="20332" y="12344"/>
                  </a:moveTo>
                  <a:cubicBezTo>
                    <a:pt x="18873" y="11636"/>
                    <a:pt x="17705" y="11281"/>
                    <a:pt x="16538" y="10573"/>
                  </a:cubicBezTo>
                  <a:cubicBezTo>
                    <a:pt x="15662" y="10219"/>
                    <a:pt x="15370" y="9865"/>
                    <a:pt x="14786" y="9157"/>
                  </a:cubicBezTo>
                  <a:cubicBezTo>
                    <a:pt x="14495" y="8803"/>
                    <a:pt x="14203" y="8095"/>
                    <a:pt x="13911" y="7386"/>
                  </a:cubicBezTo>
                  <a:cubicBezTo>
                    <a:pt x="13911" y="7032"/>
                    <a:pt x="14786" y="6324"/>
                    <a:pt x="14786" y="5970"/>
                  </a:cubicBezTo>
                  <a:cubicBezTo>
                    <a:pt x="14203" y="6324"/>
                    <a:pt x="13619" y="6678"/>
                    <a:pt x="13035" y="7032"/>
                  </a:cubicBezTo>
                  <a:cubicBezTo>
                    <a:pt x="12451" y="7032"/>
                    <a:pt x="12451" y="5616"/>
                    <a:pt x="12743" y="5262"/>
                  </a:cubicBezTo>
                  <a:cubicBezTo>
                    <a:pt x="13619" y="4199"/>
                    <a:pt x="13327" y="4199"/>
                    <a:pt x="12743" y="3137"/>
                  </a:cubicBezTo>
                  <a:cubicBezTo>
                    <a:pt x="12159" y="2429"/>
                    <a:pt x="11576" y="1013"/>
                    <a:pt x="10700" y="658"/>
                  </a:cubicBezTo>
                  <a:cubicBezTo>
                    <a:pt x="10116" y="658"/>
                    <a:pt x="8657" y="-50"/>
                    <a:pt x="8073" y="304"/>
                  </a:cubicBezTo>
                  <a:cubicBezTo>
                    <a:pt x="7489" y="1367"/>
                    <a:pt x="6905" y="-1112"/>
                    <a:pt x="6905" y="658"/>
                  </a:cubicBezTo>
                  <a:cubicBezTo>
                    <a:pt x="6905" y="1367"/>
                    <a:pt x="6322" y="1013"/>
                    <a:pt x="6030" y="658"/>
                  </a:cubicBezTo>
                  <a:cubicBezTo>
                    <a:pt x="5738" y="658"/>
                    <a:pt x="5446" y="658"/>
                    <a:pt x="5154" y="658"/>
                  </a:cubicBezTo>
                  <a:cubicBezTo>
                    <a:pt x="4570" y="1013"/>
                    <a:pt x="4862" y="1013"/>
                    <a:pt x="4862" y="1721"/>
                  </a:cubicBezTo>
                  <a:cubicBezTo>
                    <a:pt x="4862" y="2075"/>
                    <a:pt x="4570" y="3137"/>
                    <a:pt x="4278" y="3491"/>
                  </a:cubicBezTo>
                  <a:cubicBezTo>
                    <a:pt x="4278" y="3845"/>
                    <a:pt x="3403" y="3491"/>
                    <a:pt x="3403" y="3845"/>
                  </a:cubicBezTo>
                  <a:cubicBezTo>
                    <a:pt x="3403" y="4554"/>
                    <a:pt x="2819" y="4908"/>
                    <a:pt x="2819" y="5262"/>
                  </a:cubicBezTo>
                  <a:cubicBezTo>
                    <a:pt x="2819" y="5616"/>
                    <a:pt x="3111" y="6678"/>
                    <a:pt x="2819" y="7032"/>
                  </a:cubicBezTo>
                  <a:cubicBezTo>
                    <a:pt x="1068" y="7386"/>
                    <a:pt x="1651" y="9511"/>
                    <a:pt x="1359" y="10927"/>
                  </a:cubicBezTo>
                  <a:cubicBezTo>
                    <a:pt x="1068" y="11281"/>
                    <a:pt x="776" y="11281"/>
                    <a:pt x="192" y="11281"/>
                  </a:cubicBezTo>
                  <a:cubicBezTo>
                    <a:pt x="-100" y="11636"/>
                    <a:pt x="-100" y="12344"/>
                    <a:pt x="484" y="12344"/>
                  </a:cubicBezTo>
                  <a:cubicBezTo>
                    <a:pt x="1359" y="12698"/>
                    <a:pt x="2235" y="14822"/>
                    <a:pt x="2527" y="15531"/>
                  </a:cubicBezTo>
                  <a:cubicBezTo>
                    <a:pt x="2819" y="16239"/>
                    <a:pt x="3111" y="16239"/>
                    <a:pt x="3695" y="16593"/>
                  </a:cubicBezTo>
                  <a:cubicBezTo>
                    <a:pt x="3986" y="16947"/>
                    <a:pt x="3695" y="17655"/>
                    <a:pt x="3986" y="18009"/>
                  </a:cubicBezTo>
                  <a:cubicBezTo>
                    <a:pt x="4570" y="18718"/>
                    <a:pt x="5154" y="18009"/>
                    <a:pt x="5738" y="18363"/>
                  </a:cubicBezTo>
                  <a:cubicBezTo>
                    <a:pt x="6030" y="18718"/>
                    <a:pt x="6614" y="19426"/>
                    <a:pt x="7197" y="19780"/>
                  </a:cubicBezTo>
                  <a:cubicBezTo>
                    <a:pt x="7781" y="19780"/>
                    <a:pt x="8949" y="20488"/>
                    <a:pt x="9532" y="20134"/>
                  </a:cubicBezTo>
                  <a:cubicBezTo>
                    <a:pt x="10116" y="19426"/>
                    <a:pt x="10408" y="18718"/>
                    <a:pt x="11284" y="19072"/>
                  </a:cubicBezTo>
                  <a:cubicBezTo>
                    <a:pt x="12159" y="19426"/>
                    <a:pt x="13035" y="19072"/>
                    <a:pt x="13619" y="18718"/>
                  </a:cubicBezTo>
                  <a:cubicBezTo>
                    <a:pt x="14203" y="18009"/>
                    <a:pt x="14786" y="17655"/>
                    <a:pt x="15662" y="17655"/>
                  </a:cubicBezTo>
                  <a:cubicBezTo>
                    <a:pt x="15954" y="17655"/>
                    <a:pt x="17122" y="17655"/>
                    <a:pt x="17122" y="17655"/>
                  </a:cubicBezTo>
                  <a:cubicBezTo>
                    <a:pt x="18581" y="15885"/>
                    <a:pt x="20041" y="14114"/>
                    <a:pt x="21500" y="12344"/>
                  </a:cubicBezTo>
                  <a:cubicBezTo>
                    <a:pt x="21208" y="12344"/>
                    <a:pt x="20624" y="12344"/>
                    <a:pt x="20332" y="1234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5" name="Shape 1640">
              <a:extLst>
                <a:ext uri="{FF2B5EF4-FFF2-40B4-BE49-F238E27FC236}">
                  <a16:creationId xmlns:a16="http://schemas.microsoft.com/office/drawing/2014/main" xmlns="" id="{33413F2E-9D06-4309-A6B3-019DCC8577E7}"/>
                </a:ext>
              </a:extLst>
            </p:cNvPr>
            <p:cNvSpPr/>
            <p:nvPr/>
          </p:nvSpPr>
          <p:spPr>
            <a:xfrm>
              <a:off x="6602680" y="3360749"/>
              <a:ext cx="567829" cy="54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21352" y="260"/>
                  </a:moveTo>
                  <a:cubicBezTo>
                    <a:pt x="21600" y="0"/>
                    <a:pt x="20855" y="0"/>
                    <a:pt x="20607" y="0"/>
                  </a:cubicBezTo>
                  <a:cubicBezTo>
                    <a:pt x="20359" y="260"/>
                    <a:pt x="20110" y="520"/>
                    <a:pt x="19614" y="781"/>
                  </a:cubicBezTo>
                  <a:cubicBezTo>
                    <a:pt x="19117" y="781"/>
                    <a:pt x="18372" y="781"/>
                    <a:pt x="17628" y="781"/>
                  </a:cubicBezTo>
                  <a:cubicBezTo>
                    <a:pt x="17628" y="1041"/>
                    <a:pt x="17379" y="1041"/>
                    <a:pt x="17131" y="1041"/>
                  </a:cubicBezTo>
                  <a:cubicBezTo>
                    <a:pt x="16883" y="1041"/>
                    <a:pt x="16883" y="781"/>
                    <a:pt x="16883" y="781"/>
                  </a:cubicBezTo>
                  <a:cubicBezTo>
                    <a:pt x="16386" y="1041"/>
                    <a:pt x="16138" y="1561"/>
                    <a:pt x="15641" y="1561"/>
                  </a:cubicBezTo>
                  <a:cubicBezTo>
                    <a:pt x="15145" y="1561"/>
                    <a:pt x="15145" y="1301"/>
                    <a:pt x="14400" y="1301"/>
                  </a:cubicBezTo>
                  <a:cubicBezTo>
                    <a:pt x="14152" y="1561"/>
                    <a:pt x="13655" y="2082"/>
                    <a:pt x="13159" y="1822"/>
                  </a:cubicBezTo>
                  <a:cubicBezTo>
                    <a:pt x="12414" y="1561"/>
                    <a:pt x="12166" y="1301"/>
                    <a:pt x="11669" y="520"/>
                  </a:cubicBezTo>
                  <a:cubicBezTo>
                    <a:pt x="11669" y="781"/>
                    <a:pt x="10924" y="1301"/>
                    <a:pt x="10924" y="1561"/>
                  </a:cubicBezTo>
                  <a:cubicBezTo>
                    <a:pt x="11172" y="2082"/>
                    <a:pt x="11421" y="2602"/>
                    <a:pt x="11917" y="3123"/>
                  </a:cubicBezTo>
                  <a:cubicBezTo>
                    <a:pt x="12414" y="3643"/>
                    <a:pt x="13159" y="3904"/>
                    <a:pt x="13903" y="4164"/>
                  </a:cubicBezTo>
                  <a:cubicBezTo>
                    <a:pt x="15145" y="4684"/>
                    <a:pt x="16138" y="5205"/>
                    <a:pt x="17379" y="5205"/>
                  </a:cubicBezTo>
                  <a:cubicBezTo>
                    <a:pt x="16883" y="5725"/>
                    <a:pt x="16138" y="6506"/>
                    <a:pt x="15641" y="7027"/>
                  </a:cubicBezTo>
                  <a:cubicBezTo>
                    <a:pt x="15145" y="7547"/>
                    <a:pt x="14648" y="8067"/>
                    <a:pt x="14400" y="8588"/>
                  </a:cubicBezTo>
                  <a:cubicBezTo>
                    <a:pt x="14152" y="8588"/>
                    <a:pt x="13903" y="9108"/>
                    <a:pt x="13655" y="9108"/>
                  </a:cubicBezTo>
                  <a:cubicBezTo>
                    <a:pt x="13159" y="9369"/>
                    <a:pt x="12414" y="8848"/>
                    <a:pt x="11917" y="9108"/>
                  </a:cubicBezTo>
                  <a:cubicBezTo>
                    <a:pt x="11421" y="9108"/>
                    <a:pt x="10924" y="9629"/>
                    <a:pt x="10428" y="9889"/>
                  </a:cubicBezTo>
                  <a:cubicBezTo>
                    <a:pt x="9931" y="10149"/>
                    <a:pt x="9434" y="10410"/>
                    <a:pt x="8938" y="10149"/>
                  </a:cubicBezTo>
                  <a:cubicBezTo>
                    <a:pt x="8690" y="10149"/>
                    <a:pt x="8193" y="9889"/>
                    <a:pt x="7945" y="10149"/>
                  </a:cubicBezTo>
                  <a:cubicBezTo>
                    <a:pt x="7200" y="10670"/>
                    <a:pt x="7200" y="11190"/>
                    <a:pt x="6455" y="10930"/>
                  </a:cubicBezTo>
                  <a:cubicBezTo>
                    <a:pt x="5959" y="10670"/>
                    <a:pt x="5462" y="10670"/>
                    <a:pt x="5214" y="10670"/>
                  </a:cubicBezTo>
                  <a:cubicBezTo>
                    <a:pt x="4717" y="10410"/>
                    <a:pt x="4221" y="9889"/>
                    <a:pt x="3972" y="9629"/>
                  </a:cubicBezTo>
                  <a:cubicBezTo>
                    <a:pt x="3724" y="9629"/>
                    <a:pt x="2979" y="9889"/>
                    <a:pt x="2731" y="9629"/>
                  </a:cubicBezTo>
                  <a:cubicBezTo>
                    <a:pt x="2483" y="9369"/>
                    <a:pt x="1986" y="8848"/>
                    <a:pt x="1738" y="8848"/>
                  </a:cubicBezTo>
                  <a:cubicBezTo>
                    <a:pt x="745" y="9108"/>
                    <a:pt x="497" y="9369"/>
                    <a:pt x="0" y="10149"/>
                  </a:cubicBezTo>
                  <a:cubicBezTo>
                    <a:pt x="0" y="10410"/>
                    <a:pt x="745" y="10410"/>
                    <a:pt x="745" y="10670"/>
                  </a:cubicBezTo>
                  <a:cubicBezTo>
                    <a:pt x="745" y="11190"/>
                    <a:pt x="745" y="11451"/>
                    <a:pt x="993" y="11711"/>
                  </a:cubicBezTo>
                  <a:cubicBezTo>
                    <a:pt x="1490" y="12231"/>
                    <a:pt x="1241" y="13533"/>
                    <a:pt x="745" y="14053"/>
                  </a:cubicBezTo>
                  <a:cubicBezTo>
                    <a:pt x="497" y="14313"/>
                    <a:pt x="248" y="14573"/>
                    <a:pt x="0" y="15094"/>
                  </a:cubicBezTo>
                  <a:cubicBezTo>
                    <a:pt x="0" y="15875"/>
                    <a:pt x="497" y="15354"/>
                    <a:pt x="745" y="15614"/>
                  </a:cubicBezTo>
                  <a:cubicBezTo>
                    <a:pt x="745" y="15614"/>
                    <a:pt x="0" y="16655"/>
                    <a:pt x="248" y="16916"/>
                  </a:cubicBezTo>
                  <a:cubicBezTo>
                    <a:pt x="497" y="16916"/>
                    <a:pt x="745" y="17176"/>
                    <a:pt x="993" y="17176"/>
                  </a:cubicBezTo>
                  <a:cubicBezTo>
                    <a:pt x="1986" y="17957"/>
                    <a:pt x="2979" y="18477"/>
                    <a:pt x="3724" y="18998"/>
                  </a:cubicBezTo>
                  <a:cubicBezTo>
                    <a:pt x="4469" y="19258"/>
                    <a:pt x="4717" y="19258"/>
                    <a:pt x="4717" y="20039"/>
                  </a:cubicBezTo>
                  <a:cubicBezTo>
                    <a:pt x="4717" y="20559"/>
                    <a:pt x="6207" y="21340"/>
                    <a:pt x="6455" y="21600"/>
                  </a:cubicBezTo>
                  <a:cubicBezTo>
                    <a:pt x="6952" y="20819"/>
                    <a:pt x="7200" y="20299"/>
                    <a:pt x="7448" y="19778"/>
                  </a:cubicBezTo>
                  <a:cubicBezTo>
                    <a:pt x="7448" y="19258"/>
                    <a:pt x="7697" y="18737"/>
                    <a:pt x="8193" y="18737"/>
                  </a:cubicBezTo>
                  <a:cubicBezTo>
                    <a:pt x="8441" y="18477"/>
                    <a:pt x="8441" y="18217"/>
                    <a:pt x="8690" y="17957"/>
                  </a:cubicBezTo>
                  <a:cubicBezTo>
                    <a:pt x="9186" y="17696"/>
                    <a:pt x="9434" y="17436"/>
                    <a:pt x="9931" y="16916"/>
                  </a:cubicBezTo>
                  <a:cubicBezTo>
                    <a:pt x="11172" y="14834"/>
                    <a:pt x="12910" y="13793"/>
                    <a:pt x="14648" y="12492"/>
                  </a:cubicBezTo>
                  <a:cubicBezTo>
                    <a:pt x="16883" y="10930"/>
                    <a:pt x="18124" y="8588"/>
                    <a:pt x="19117" y="6246"/>
                  </a:cubicBezTo>
                  <a:cubicBezTo>
                    <a:pt x="19614" y="5205"/>
                    <a:pt x="20359" y="4684"/>
                    <a:pt x="20855" y="3643"/>
                  </a:cubicBezTo>
                  <a:cubicBezTo>
                    <a:pt x="21103" y="3123"/>
                    <a:pt x="21103" y="2342"/>
                    <a:pt x="21352" y="1822"/>
                  </a:cubicBezTo>
                  <a:cubicBezTo>
                    <a:pt x="21352" y="1561"/>
                    <a:pt x="21103" y="520"/>
                    <a:pt x="21352" y="260"/>
                  </a:cubicBezTo>
                  <a:cubicBezTo>
                    <a:pt x="21352" y="260"/>
                    <a:pt x="21352" y="260"/>
                    <a:pt x="21352" y="2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6" name="Shape 1641">
              <a:extLst>
                <a:ext uri="{FF2B5EF4-FFF2-40B4-BE49-F238E27FC236}">
                  <a16:creationId xmlns:a16="http://schemas.microsoft.com/office/drawing/2014/main" xmlns="" id="{B63D4FB8-2455-459F-AB0B-778BB52ED2DD}"/>
                </a:ext>
              </a:extLst>
            </p:cNvPr>
            <p:cNvSpPr/>
            <p:nvPr/>
          </p:nvSpPr>
          <p:spPr>
            <a:xfrm>
              <a:off x="6861136" y="3333242"/>
              <a:ext cx="52974" cy="62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2" h="18761" extrusionOk="0">
                  <a:moveTo>
                    <a:pt x="7200" y="2737"/>
                  </a:moveTo>
                  <a:cubicBezTo>
                    <a:pt x="4800" y="4701"/>
                    <a:pt x="2400" y="6665"/>
                    <a:pt x="2400" y="8628"/>
                  </a:cubicBezTo>
                  <a:cubicBezTo>
                    <a:pt x="0" y="8628"/>
                    <a:pt x="0" y="16483"/>
                    <a:pt x="0" y="18446"/>
                  </a:cubicBezTo>
                  <a:cubicBezTo>
                    <a:pt x="4800" y="20410"/>
                    <a:pt x="16800" y="12555"/>
                    <a:pt x="19200" y="12555"/>
                  </a:cubicBezTo>
                  <a:cubicBezTo>
                    <a:pt x="19200" y="10592"/>
                    <a:pt x="12000" y="8628"/>
                    <a:pt x="9600" y="10592"/>
                  </a:cubicBezTo>
                  <a:cubicBezTo>
                    <a:pt x="12000" y="8628"/>
                    <a:pt x="21600" y="6665"/>
                    <a:pt x="19200" y="4701"/>
                  </a:cubicBezTo>
                  <a:cubicBezTo>
                    <a:pt x="16800" y="-1190"/>
                    <a:pt x="12000" y="-1190"/>
                    <a:pt x="7200" y="2737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7" name="Shape 1642">
              <a:extLst>
                <a:ext uri="{FF2B5EF4-FFF2-40B4-BE49-F238E27FC236}">
                  <a16:creationId xmlns:a16="http://schemas.microsoft.com/office/drawing/2014/main" xmlns="" id="{A150CAA0-5CCA-4891-AD15-D3297FCA31D0}"/>
                </a:ext>
              </a:extLst>
            </p:cNvPr>
            <p:cNvSpPr/>
            <p:nvPr/>
          </p:nvSpPr>
          <p:spPr>
            <a:xfrm>
              <a:off x="6465591" y="3619269"/>
              <a:ext cx="170802" cy="180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18277" y="13886"/>
                  </a:moveTo>
                  <a:cubicBezTo>
                    <a:pt x="18277" y="12343"/>
                    <a:pt x="19938" y="11571"/>
                    <a:pt x="20769" y="10800"/>
                  </a:cubicBezTo>
                  <a:cubicBezTo>
                    <a:pt x="21600" y="10029"/>
                    <a:pt x="21600" y="7714"/>
                    <a:pt x="21600" y="6171"/>
                  </a:cubicBezTo>
                  <a:cubicBezTo>
                    <a:pt x="21600" y="4629"/>
                    <a:pt x="19938" y="3857"/>
                    <a:pt x="19938" y="2314"/>
                  </a:cubicBezTo>
                  <a:cubicBezTo>
                    <a:pt x="19938" y="771"/>
                    <a:pt x="18277" y="771"/>
                    <a:pt x="17446" y="0"/>
                  </a:cubicBezTo>
                  <a:cubicBezTo>
                    <a:pt x="16615" y="771"/>
                    <a:pt x="14954" y="0"/>
                    <a:pt x="13292" y="771"/>
                  </a:cubicBezTo>
                  <a:cubicBezTo>
                    <a:pt x="12462" y="1543"/>
                    <a:pt x="10800" y="3086"/>
                    <a:pt x="9969" y="2314"/>
                  </a:cubicBezTo>
                  <a:cubicBezTo>
                    <a:pt x="8308" y="771"/>
                    <a:pt x="5815" y="0"/>
                    <a:pt x="4985" y="1543"/>
                  </a:cubicBezTo>
                  <a:cubicBezTo>
                    <a:pt x="4154" y="3086"/>
                    <a:pt x="4985" y="5400"/>
                    <a:pt x="5815" y="6171"/>
                  </a:cubicBezTo>
                  <a:cubicBezTo>
                    <a:pt x="6646" y="7714"/>
                    <a:pt x="5815" y="7714"/>
                    <a:pt x="4985" y="9257"/>
                  </a:cubicBezTo>
                  <a:cubicBezTo>
                    <a:pt x="4154" y="10800"/>
                    <a:pt x="2492" y="11571"/>
                    <a:pt x="1662" y="12343"/>
                  </a:cubicBezTo>
                  <a:cubicBezTo>
                    <a:pt x="831" y="13886"/>
                    <a:pt x="0" y="14657"/>
                    <a:pt x="0" y="16971"/>
                  </a:cubicBezTo>
                  <a:cubicBezTo>
                    <a:pt x="0" y="17743"/>
                    <a:pt x="831" y="19286"/>
                    <a:pt x="0" y="20829"/>
                  </a:cubicBezTo>
                  <a:cubicBezTo>
                    <a:pt x="1662" y="21600"/>
                    <a:pt x="1662" y="20829"/>
                    <a:pt x="3323" y="20057"/>
                  </a:cubicBezTo>
                  <a:cubicBezTo>
                    <a:pt x="4985" y="19286"/>
                    <a:pt x="7477" y="19286"/>
                    <a:pt x="9138" y="19286"/>
                  </a:cubicBezTo>
                  <a:cubicBezTo>
                    <a:pt x="8308" y="16971"/>
                    <a:pt x="9969" y="16200"/>
                    <a:pt x="11631" y="15429"/>
                  </a:cubicBezTo>
                  <a:cubicBezTo>
                    <a:pt x="13292" y="14657"/>
                    <a:pt x="16615" y="13114"/>
                    <a:pt x="17446" y="15429"/>
                  </a:cubicBezTo>
                  <a:cubicBezTo>
                    <a:pt x="17446" y="14657"/>
                    <a:pt x="17446" y="13886"/>
                    <a:pt x="18277" y="13886"/>
                  </a:cubicBezTo>
                  <a:cubicBezTo>
                    <a:pt x="18277" y="12343"/>
                    <a:pt x="17446" y="13886"/>
                    <a:pt x="18277" y="1388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8" name="Shape 1643">
              <a:extLst>
                <a:ext uri="{FF2B5EF4-FFF2-40B4-BE49-F238E27FC236}">
                  <a16:creationId xmlns:a16="http://schemas.microsoft.com/office/drawing/2014/main" xmlns="" id="{4D69A0E6-2125-4F86-8127-2DABE88D3257}"/>
                </a:ext>
              </a:extLst>
            </p:cNvPr>
            <p:cNvSpPr/>
            <p:nvPr/>
          </p:nvSpPr>
          <p:spPr>
            <a:xfrm>
              <a:off x="6445363" y="3830580"/>
              <a:ext cx="59535" cy="65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1" h="21600" extrusionOk="0">
                  <a:moveTo>
                    <a:pt x="2160" y="12960"/>
                  </a:moveTo>
                  <a:cubicBezTo>
                    <a:pt x="4320" y="15120"/>
                    <a:pt x="4320" y="19440"/>
                    <a:pt x="6480" y="21600"/>
                  </a:cubicBezTo>
                  <a:cubicBezTo>
                    <a:pt x="10800" y="19440"/>
                    <a:pt x="15120" y="15120"/>
                    <a:pt x="19440" y="10800"/>
                  </a:cubicBezTo>
                  <a:cubicBezTo>
                    <a:pt x="21600" y="6480"/>
                    <a:pt x="10800" y="8640"/>
                    <a:pt x="17280" y="0"/>
                  </a:cubicBezTo>
                  <a:cubicBezTo>
                    <a:pt x="15120" y="0"/>
                    <a:pt x="6480" y="0"/>
                    <a:pt x="8640" y="2160"/>
                  </a:cubicBezTo>
                  <a:cubicBezTo>
                    <a:pt x="10800" y="6480"/>
                    <a:pt x="2160" y="4320"/>
                    <a:pt x="0" y="2160"/>
                  </a:cubicBezTo>
                  <a:cubicBezTo>
                    <a:pt x="0" y="6480"/>
                    <a:pt x="2160" y="8640"/>
                    <a:pt x="2160" y="129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9" name="Shape 1644">
              <a:extLst>
                <a:ext uri="{FF2B5EF4-FFF2-40B4-BE49-F238E27FC236}">
                  <a16:creationId xmlns:a16="http://schemas.microsoft.com/office/drawing/2014/main" xmlns="" id="{C63FED24-290B-4DDA-8D94-F0535DA686B7}"/>
                </a:ext>
              </a:extLst>
            </p:cNvPr>
            <p:cNvSpPr/>
            <p:nvPr/>
          </p:nvSpPr>
          <p:spPr>
            <a:xfrm>
              <a:off x="6445363" y="3790117"/>
              <a:ext cx="60796" cy="5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60" h="19571" extrusionOk="0">
                  <a:moveTo>
                    <a:pt x="5891" y="2400"/>
                  </a:moveTo>
                  <a:cubicBezTo>
                    <a:pt x="1964" y="4800"/>
                    <a:pt x="0" y="12000"/>
                    <a:pt x="0" y="16800"/>
                  </a:cubicBezTo>
                  <a:cubicBezTo>
                    <a:pt x="1964" y="19200"/>
                    <a:pt x="9818" y="21600"/>
                    <a:pt x="7855" y="16800"/>
                  </a:cubicBezTo>
                  <a:cubicBezTo>
                    <a:pt x="5891" y="14400"/>
                    <a:pt x="13745" y="14400"/>
                    <a:pt x="15709" y="14400"/>
                  </a:cubicBezTo>
                  <a:cubicBezTo>
                    <a:pt x="21600" y="12000"/>
                    <a:pt x="15709" y="2400"/>
                    <a:pt x="13745" y="0"/>
                  </a:cubicBezTo>
                  <a:cubicBezTo>
                    <a:pt x="9818" y="2400"/>
                    <a:pt x="9818" y="4800"/>
                    <a:pt x="5891" y="2400"/>
                  </a:cubicBezTo>
                  <a:cubicBezTo>
                    <a:pt x="3927" y="2400"/>
                    <a:pt x="7855" y="2400"/>
                    <a:pt x="5891" y="2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0" name="Shape 1645">
              <a:extLst>
                <a:ext uri="{FF2B5EF4-FFF2-40B4-BE49-F238E27FC236}">
                  <a16:creationId xmlns:a16="http://schemas.microsoft.com/office/drawing/2014/main" xmlns="" id="{BBBF06E6-069C-4CF2-A37B-C7EB53F6E6E8}"/>
                </a:ext>
              </a:extLst>
            </p:cNvPr>
            <p:cNvSpPr/>
            <p:nvPr/>
          </p:nvSpPr>
          <p:spPr>
            <a:xfrm>
              <a:off x="6463779" y="3780535"/>
              <a:ext cx="350160" cy="36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0411" extrusionOk="0">
                  <a:moveTo>
                    <a:pt x="16100" y="4243"/>
                  </a:moveTo>
                  <a:cubicBezTo>
                    <a:pt x="13700" y="2754"/>
                    <a:pt x="11300" y="1636"/>
                    <a:pt x="8900" y="519"/>
                  </a:cubicBezTo>
                  <a:cubicBezTo>
                    <a:pt x="8500" y="1264"/>
                    <a:pt x="7300" y="2009"/>
                    <a:pt x="6500" y="2009"/>
                  </a:cubicBezTo>
                  <a:cubicBezTo>
                    <a:pt x="6500" y="2009"/>
                    <a:pt x="8100" y="2381"/>
                    <a:pt x="8100" y="2754"/>
                  </a:cubicBezTo>
                  <a:cubicBezTo>
                    <a:pt x="7700" y="3126"/>
                    <a:pt x="6900" y="2754"/>
                    <a:pt x="6500" y="2754"/>
                  </a:cubicBezTo>
                  <a:cubicBezTo>
                    <a:pt x="5700" y="2381"/>
                    <a:pt x="5700" y="2754"/>
                    <a:pt x="4900" y="3126"/>
                  </a:cubicBezTo>
                  <a:cubicBezTo>
                    <a:pt x="4900" y="3126"/>
                    <a:pt x="4100" y="2754"/>
                    <a:pt x="4100" y="2381"/>
                  </a:cubicBezTo>
                  <a:cubicBezTo>
                    <a:pt x="3700" y="2009"/>
                    <a:pt x="4100" y="1264"/>
                    <a:pt x="4500" y="892"/>
                  </a:cubicBezTo>
                  <a:cubicBezTo>
                    <a:pt x="4900" y="-598"/>
                    <a:pt x="2500" y="147"/>
                    <a:pt x="1700" y="519"/>
                  </a:cubicBezTo>
                  <a:cubicBezTo>
                    <a:pt x="2100" y="892"/>
                    <a:pt x="2900" y="2009"/>
                    <a:pt x="2500" y="2381"/>
                  </a:cubicBezTo>
                  <a:cubicBezTo>
                    <a:pt x="2500" y="2754"/>
                    <a:pt x="900" y="3871"/>
                    <a:pt x="1700" y="3871"/>
                  </a:cubicBezTo>
                  <a:cubicBezTo>
                    <a:pt x="2900" y="4243"/>
                    <a:pt x="2500" y="4616"/>
                    <a:pt x="2100" y="5361"/>
                  </a:cubicBezTo>
                  <a:cubicBezTo>
                    <a:pt x="1700" y="5361"/>
                    <a:pt x="900" y="5733"/>
                    <a:pt x="500" y="6105"/>
                  </a:cubicBezTo>
                  <a:cubicBezTo>
                    <a:pt x="-300" y="6478"/>
                    <a:pt x="100" y="6478"/>
                    <a:pt x="100" y="7223"/>
                  </a:cubicBezTo>
                  <a:cubicBezTo>
                    <a:pt x="500" y="9085"/>
                    <a:pt x="1300" y="10202"/>
                    <a:pt x="1700" y="11692"/>
                  </a:cubicBezTo>
                  <a:cubicBezTo>
                    <a:pt x="1700" y="13554"/>
                    <a:pt x="3300" y="14299"/>
                    <a:pt x="4500" y="15043"/>
                  </a:cubicBezTo>
                  <a:cubicBezTo>
                    <a:pt x="4900" y="15416"/>
                    <a:pt x="5300" y="15416"/>
                    <a:pt x="5700" y="15416"/>
                  </a:cubicBezTo>
                  <a:cubicBezTo>
                    <a:pt x="6100" y="15416"/>
                    <a:pt x="6100" y="15788"/>
                    <a:pt x="6500" y="16161"/>
                  </a:cubicBezTo>
                  <a:cubicBezTo>
                    <a:pt x="7300" y="16161"/>
                    <a:pt x="8500" y="16161"/>
                    <a:pt x="9300" y="16905"/>
                  </a:cubicBezTo>
                  <a:cubicBezTo>
                    <a:pt x="9700" y="17278"/>
                    <a:pt x="9700" y="18395"/>
                    <a:pt x="9700" y="19140"/>
                  </a:cubicBezTo>
                  <a:cubicBezTo>
                    <a:pt x="10100" y="19512"/>
                    <a:pt x="9700" y="19885"/>
                    <a:pt x="10500" y="19885"/>
                  </a:cubicBezTo>
                  <a:cubicBezTo>
                    <a:pt x="10900" y="19885"/>
                    <a:pt x="11300" y="19885"/>
                    <a:pt x="11700" y="19885"/>
                  </a:cubicBezTo>
                  <a:cubicBezTo>
                    <a:pt x="12100" y="19885"/>
                    <a:pt x="12500" y="19885"/>
                    <a:pt x="12900" y="20257"/>
                  </a:cubicBezTo>
                  <a:cubicBezTo>
                    <a:pt x="13300" y="20630"/>
                    <a:pt x="13700" y="20257"/>
                    <a:pt x="14100" y="19885"/>
                  </a:cubicBezTo>
                  <a:cubicBezTo>
                    <a:pt x="14900" y="19512"/>
                    <a:pt x="15700" y="21002"/>
                    <a:pt x="16500" y="19885"/>
                  </a:cubicBezTo>
                  <a:cubicBezTo>
                    <a:pt x="16500" y="19140"/>
                    <a:pt x="17700" y="19512"/>
                    <a:pt x="18100" y="19512"/>
                  </a:cubicBezTo>
                  <a:cubicBezTo>
                    <a:pt x="19300" y="19140"/>
                    <a:pt x="20100" y="18395"/>
                    <a:pt x="21300" y="17650"/>
                  </a:cubicBezTo>
                  <a:cubicBezTo>
                    <a:pt x="19300" y="16533"/>
                    <a:pt x="19300" y="15043"/>
                    <a:pt x="19300" y="12809"/>
                  </a:cubicBezTo>
                  <a:cubicBezTo>
                    <a:pt x="18900" y="12436"/>
                    <a:pt x="19700" y="11692"/>
                    <a:pt x="19300" y="11319"/>
                  </a:cubicBezTo>
                  <a:cubicBezTo>
                    <a:pt x="18900" y="10947"/>
                    <a:pt x="18100" y="10574"/>
                    <a:pt x="18100" y="9830"/>
                  </a:cubicBezTo>
                  <a:cubicBezTo>
                    <a:pt x="18100" y="9457"/>
                    <a:pt x="18900" y="6850"/>
                    <a:pt x="18900" y="6850"/>
                  </a:cubicBezTo>
                  <a:cubicBezTo>
                    <a:pt x="18500" y="6850"/>
                    <a:pt x="18100" y="6478"/>
                    <a:pt x="17700" y="6105"/>
                  </a:cubicBezTo>
                  <a:cubicBezTo>
                    <a:pt x="17300" y="5733"/>
                    <a:pt x="16900" y="5733"/>
                    <a:pt x="16100" y="5361"/>
                  </a:cubicBezTo>
                  <a:cubicBezTo>
                    <a:pt x="16100" y="4988"/>
                    <a:pt x="16100" y="4616"/>
                    <a:pt x="16100" y="424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1" name="Shape 1646">
              <a:extLst>
                <a:ext uri="{FF2B5EF4-FFF2-40B4-BE49-F238E27FC236}">
                  <a16:creationId xmlns:a16="http://schemas.microsoft.com/office/drawing/2014/main" xmlns="" id="{F48710E9-050C-40B2-B626-D819AD21C22C}"/>
                </a:ext>
              </a:extLst>
            </p:cNvPr>
            <p:cNvSpPr/>
            <p:nvPr/>
          </p:nvSpPr>
          <p:spPr>
            <a:xfrm>
              <a:off x="5813843" y="3677716"/>
              <a:ext cx="175902" cy="2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12000" y="20206"/>
                  </a:moveTo>
                  <a:cubicBezTo>
                    <a:pt x="12000" y="19510"/>
                    <a:pt x="10400" y="16723"/>
                    <a:pt x="12000" y="16723"/>
                  </a:cubicBezTo>
                  <a:cubicBezTo>
                    <a:pt x="12000" y="16723"/>
                    <a:pt x="13600" y="16723"/>
                    <a:pt x="13600" y="16723"/>
                  </a:cubicBezTo>
                  <a:cubicBezTo>
                    <a:pt x="14400" y="16026"/>
                    <a:pt x="14400" y="14632"/>
                    <a:pt x="15200" y="14632"/>
                  </a:cubicBezTo>
                  <a:cubicBezTo>
                    <a:pt x="16000" y="15329"/>
                    <a:pt x="16800" y="16026"/>
                    <a:pt x="16800" y="16723"/>
                  </a:cubicBezTo>
                  <a:cubicBezTo>
                    <a:pt x="17600" y="17419"/>
                    <a:pt x="17600" y="16026"/>
                    <a:pt x="19200" y="16026"/>
                  </a:cubicBezTo>
                  <a:cubicBezTo>
                    <a:pt x="19200" y="16026"/>
                    <a:pt x="20800" y="17419"/>
                    <a:pt x="20800" y="16723"/>
                  </a:cubicBezTo>
                  <a:cubicBezTo>
                    <a:pt x="20800" y="16026"/>
                    <a:pt x="20800" y="15329"/>
                    <a:pt x="20800" y="14632"/>
                  </a:cubicBezTo>
                  <a:cubicBezTo>
                    <a:pt x="21600" y="13239"/>
                    <a:pt x="21600" y="11148"/>
                    <a:pt x="20800" y="9755"/>
                  </a:cubicBezTo>
                  <a:cubicBezTo>
                    <a:pt x="20000" y="9058"/>
                    <a:pt x="20000" y="8361"/>
                    <a:pt x="20000" y="7665"/>
                  </a:cubicBezTo>
                  <a:cubicBezTo>
                    <a:pt x="20000" y="6271"/>
                    <a:pt x="21600" y="5574"/>
                    <a:pt x="20800" y="4181"/>
                  </a:cubicBezTo>
                  <a:cubicBezTo>
                    <a:pt x="20000" y="2090"/>
                    <a:pt x="16800" y="4877"/>
                    <a:pt x="16800" y="2787"/>
                  </a:cubicBezTo>
                  <a:cubicBezTo>
                    <a:pt x="16800" y="1394"/>
                    <a:pt x="17600" y="0"/>
                    <a:pt x="15200" y="0"/>
                  </a:cubicBezTo>
                  <a:cubicBezTo>
                    <a:pt x="14400" y="0"/>
                    <a:pt x="12800" y="0"/>
                    <a:pt x="11200" y="0"/>
                  </a:cubicBezTo>
                  <a:cubicBezTo>
                    <a:pt x="8000" y="0"/>
                    <a:pt x="12000" y="4877"/>
                    <a:pt x="8800" y="4877"/>
                  </a:cubicBezTo>
                  <a:cubicBezTo>
                    <a:pt x="7200" y="4877"/>
                    <a:pt x="5600" y="4877"/>
                    <a:pt x="4000" y="4877"/>
                  </a:cubicBezTo>
                  <a:cubicBezTo>
                    <a:pt x="3200" y="4877"/>
                    <a:pt x="3200" y="4877"/>
                    <a:pt x="3200" y="4877"/>
                  </a:cubicBezTo>
                  <a:cubicBezTo>
                    <a:pt x="1600" y="6271"/>
                    <a:pt x="3200" y="6271"/>
                    <a:pt x="3200" y="6968"/>
                  </a:cubicBezTo>
                  <a:cubicBezTo>
                    <a:pt x="3200" y="8361"/>
                    <a:pt x="0" y="9755"/>
                    <a:pt x="0" y="11148"/>
                  </a:cubicBezTo>
                  <a:cubicBezTo>
                    <a:pt x="800" y="12542"/>
                    <a:pt x="2400" y="14632"/>
                    <a:pt x="3200" y="16026"/>
                  </a:cubicBezTo>
                  <a:cubicBezTo>
                    <a:pt x="4800" y="16723"/>
                    <a:pt x="5600" y="18116"/>
                    <a:pt x="7200" y="19510"/>
                  </a:cubicBezTo>
                  <a:cubicBezTo>
                    <a:pt x="8000" y="20206"/>
                    <a:pt x="8800" y="20903"/>
                    <a:pt x="8800" y="21600"/>
                  </a:cubicBezTo>
                  <a:cubicBezTo>
                    <a:pt x="9600" y="20903"/>
                    <a:pt x="11200" y="20903"/>
                    <a:pt x="12000" y="20206"/>
                  </a:cubicBezTo>
                  <a:cubicBezTo>
                    <a:pt x="12000" y="20206"/>
                    <a:pt x="11200" y="20903"/>
                    <a:pt x="12000" y="2020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2" name="Shape 1647">
              <a:extLst>
                <a:ext uri="{FF2B5EF4-FFF2-40B4-BE49-F238E27FC236}">
                  <a16:creationId xmlns:a16="http://schemas.microsoft.com/office/drawing/2014/main" xmlns="" id="{F69E5CDA-4D9A-4936-9E19-BE66C8222D2B}"/>
                </a:ext>
              </a:extLst>
            </p:cNvPr>
            <p:cNvSpPr/>
            <p:nvPr/>
          </p:nvSpPr>
          <p:spPr>
            <a:xfrm>
              <a:off x="5825078" y="3677716"/>
              <a:ext cx="74166" cy="4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5429"/>
                    <a:pt x="21600" y="6171"/>
                    <a:pt x="21600" y="0"/>
                  </a:cubicBezTo>
                  <a:cubicBezTo>
                    <a:pt x="15709" y="0"/>
                    <a:pt x="11782" y="3086"/>
                    <a:pt x="5891" y="3086"/>
                  </a:cubicBezTo>
                  <a:cubicBezTo>
                    <a:pt x="7855" y="6171"/>
                    <a:pt x="1964" y="9257"/>
                    <a:pt x="0" y="12343"/>
                  </a:cubicBezTo>
                  <a:cubicBezTo>
                    <a:pt x="0" y="15429"/>
                    <a:pt x="3927" y="18514"/>
                    <a:pt x="3927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3" name="Shape 1648">
              <a:extLst>
                <a:ext uri="{FF2B5EF4-FFF2-40B4-BE49-F238E27FC236}">
                  <a16:creationId xmlns:a16="http://schemas.microsoft.com/office/drawing/2014/main" xmlns="" id="{20215E2A-BF42-4FEB-AB5D-2EBB9EC10466}"/>
                </a:ext>
              </a:extLst>
            </p:cNvPr>
            <p:cNvSpPr/>
            <p:nvPr/>
          </p:nvSpPr>
          <p:spPr>
            <a:xfrm>
              <a:off x="5805079" y="3322533"/>
              <a:ext cx="237999" cy="368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179" extrusionOk="0">
                  <a:moveTo>
                    <a:pt x="16510" y="20842"/>
                  </a:moveTo>
                  <a:cubicBezTo>
                    <a:pt x="18261" y="20842"/>
                    <a:pt x="20012" y="21600"/>
                    <a:pt x="21180" y="20842"/>
                  </a:cubicBezTo>
                  <a:cubicBezTo>
                    <a:pt x="21180" y="19326"/>
                    <a:pt x="20012" y="18947"/>
                    <a:pt x="18845" y="18189"/>
                  </a:cubicBezTo>
                  <a:cubicBezTo>
                    <a:pt x="18261" y="17811"/>
                    <a:pt x="18261" y="17432"/>
                    <a:pt x="18261" y="16674"/>
                  </a:cubicBezTo>
                  <a:cubicBezTo>
                    <a:pt x="17677" y="16295"/>
                    <a:pt x="17094" y="15916"/>
                    <a:pt x="17094" y="15158"/>
                  </a:cubicBezTo>
                  <a:cubicBezTo>
                    <a:pt x="16510" y="13642"/>
                    <a:pt x="17677" y="13263"/>
                    <a:pt x="18261" y="12126"/>
                  </a:cubicBezTo>
                  <a:cubicBezTo>
                    <a:pt x="18845" y="11368"/>
                    <a:pt x="19429" y="10989"/>
                    <a:pt x="19429" y="10232"/>
                  </a:cubicBezTo>
                  <a:cubicBezTo>
                    <a:pt x="18845" y="9474"/>
                    <a:pt x="18845" y="8716"/>
                    <a:pt x="17677" y="7958"/>
                  </a:cubicBezTo>
                  <a:cubicBezTo>
                    <a:pt x="17677" y="7958"/>
                    <a:pt x="14758" y="6821"/>
                    <a:pt x="15926" y="6063"/>
                  </a:cubicBezTo>
                  <a:cubicBezTo>
                    <a:pt x="16510" y="5684"/>
                    <a:pt x="18261" y="6063"/>
                    <a:pt x="19429" y="6063"/>
                  </a:cubicBezTo>
                  <a:cubicBezTo>
                    <a:pt x="18261" y="4547"/>
                    <a:pt x="18261" y="3789"/>
                    <a:pt x="18261" y="2274"/>
                  </a:cubicBezTo>
                  <a:cubicBezTo>
                    <a:pt x="18261" y="1895"/>
                    <a:pt x="18261" y="1137"/>
                    <a:pt x="17094" y="758"/>
                  </a:cubicBezTo>
                  <a:cubicBezTo>
                    <a:pt x="17094" y="379"/>
                    <a:pt x="15342" y="0"/>
                    <a:pt x="15342" y="0"/>
                  </a:cubicBezTo>
                  <a:cubicBezTo>
                    <a:pt x="15342" y="758"/>
                    <a:pt x="18845" y="2653"/>
                    <a:pt x="15926" y="3411"/>
                  </a:cubicBezTo>
                  <a:cubicBezTo>
                    <a:pt x="14175" y="4168"/>
                    <a:pt x="13591" y="5305"/>
                    <a:pt x="13007" y="6821"/>
                  </a:cubicBezTo>
                  <a:cubicBezTo>
                    <a:pt x="12423" y="7200"/>
                    <a:pt x="12423" y="8337"/>
                    <a:pt x="11839" y="8337"/>
                  </a:cubicBezTo>
                  <a:cubicBezTo>
                    <a:pt x="10672" y="8716"/>
                    <a:pt x="10672" y="9474"/>
                    <a:pt x="10088" y="10232"/>
                  </a:cubicBezTo>
                  <a:cubicBezTo>
                    <a:pt x="9504" y="10989"/>
                    <a:pt x="8921" y="11747"/>
                    <a:pt x="8337" y="12505"/>
                  </a:cubicBezTo>
                  <a:cubicBezTo>
                    <a:pt x="7169" y="13263"/>
                    <a:pt x="6585" y="11747"/>
                    <a:pt x="6002" y="11747"/>
                  </a:cubicBezTo>
                  <a:cubicBezTo>
                    <a:pt x="3083" y="11747"/>
                    <a:pt x="1331" y="13263"/>
                    <a:pt x="748" y="14779"/>
                  </a:cubicBezTo>
                  <a:cubicBezTo>
                    <a:pt x="748" y="15158"/>
                    <a:pt x="-420" y="15537"/>
                    <a:pt x="164" y="15916"/>
                  </a:cubicBezTo>
                  <a:cubicBezTo>
                    <a:pt x="748" y="16295"/>
                    <a:pt x="1331" y="16674"/>
                    <a:pt x="1915" y="17053"/>
                  </a:cubicBezTo>
                  <a:cubicBezTo>
                    <a:pt x="1915" y="17432"/>
                    <a:pt x="2499" y="16674"/>
                    <a:pt x="2499" y="17053"/>
                  </a:cubicBezTo>
                  <a:cubicBezTo>
                    <a:pt x="3083" y="17432"/>
                    <a:pt x="3666" y="17811"/>
                    <a:pt x="3666" y="18189"/>
                  </a:cubicBezTo>
                  <a:cubicBezTo>
                    <a:pt x="4250" y="18947"/>
                    <a:pt x="3666" y="20084"/>
                    <a:pt x="3666" y="20842"/>
                  </a:cubicBezTo>
                  <a:cubicBezTo>
                    <a:pt x="5418" y="20463"/>
                    <a:pt x="7169" y="20463"/>
                    <a:pt x="8921" y="20463"/>
                  </a:cubicBezTo>
                  <a:cubicBezTo>
                    <a:pt x="11256" y="20463"/>
                    <a:pt x="14175" y="20842"/>
                    <a:pt x="16510" y="2084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4" name="Shape 1649">
              <a:extLst>
                <a:ext uri="{FF2B5EF4-FFF2-40B4-BE49-F238E27FC236}">
                  <a16:creationId xmlns:a16="http://schemas.microsoft.com/office/drawing/2014/main" xmlns="" id="{5D6C6E1A-C77B-4198-BB4A-B22F6AC195D3}"/>
                </a:ext>
              </a:extLst>
            </p:cNvPr>
            <p:cNvSpPr/>
            <p:nvPr/>
          </p:nvSpPr>
          <p:spPr>
            <a:xfrm>
              <a:off x="5546703" y="3340518"/>
              <a:ext cx="94091" cy="20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2" h="21600" extrusionOk="0">
                  <a:moveTo>
                    <a:pt x="14792" y="0"/>
                  </a:moveTo>
                  <a:cubicBezTo>
                    <a:pt x="11912" y="1394"/>
                    <a:pt x="13352" y="1394"/>
                    <a:pt x="11912" y="2787"/>
                  </a:cubicBezTo>
                  <a:cubicBezTo>
                    <a:pt x="10472" y="4181"/>
                    <a:pt x="7592" y="3484"/>
                    <a:pt x="4712" y="3484"/>
                  </a:cubicBezTo>
                  <a:cubicBezTo>
                    <a:pt x="4712" y="3484"/>
                    <a:pt x="1832" y="4877"/>
                    <a:pt x="392" y="5574"/>
                  </a:cubicBezTo>
                  <a:cubicBezTo>
                    <a:pt x="-1048" y="6271"/>
                    <a:pt x="1832" y="7665"/>
                    <a:pt x="3272" y="9058"/>
                  </a:cubicBezTo>
                  <a:cubicBezTo>
                    <a:pt x="9032" y="12542"/>
                    <a:pt x="4712" y="17419"/>
                    <a:pt x="7592" y="21600"/>
                  </a:cubicBezTo>
                  <a:cubicBezTo>
                    <a:pt x="9032" y="21600"/>
                    <a:pt x="11912" y="21600"/>
                    <a:pt x="14792" y="20903"/>
                  </a:cubicBezTo>
                  <a:cubicBezTo>
                    <a:pt x="16232" y="20903"/>
                    <a:pt x="16232" y="20206"/>
                    <a:pt x="14792" y="18813"/>
                  </a:cubicBezTo>
                  <a:cubicBezTo>
                    <a:pt x="14792" y="16723"/>
                    <a:pt x="14792" y="14632"/>
                    <a:pt x="14792" y="12542"/>
                  </a:cubicBezTo>
                  <a:cubicBezTo>
                    <a:pt x="14792" y="9755"/>
                    <a:pt x="19112" y="8361"/>
                    <a:pt x="20552" y="6271"/>
                  </a:cubicBezTo>
                  <a:cubicBezTo>
                    <a:pt x="20552" y="4181"/>
                    <a:pt x="20552" y="3484"/>
                    <a:pt x="19112" y="2090"/>
                  </a:cubicBezTo>
                  <a:cubicBezTo>
                    <a:pt x="19112" y="2090"/>
                    <a:pt x="14792" y="0"/>
                    <a:pt x="14792" y="0"/>
                  </a:cubicBezTo>
                  <a:cubicBezTo>
                    <a:pt x="13352" y="697"/>
                    <a:pt x="14792" y="0"/>
                    <a:pt x="14792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5" name="Shape 1650">
              <a:extLst>
                <a:ext uri="{FF2B5EF4-FFF2-40B4-BE49-F238E27FC236}">
                  <a16:creationId xmlns:a16="http://schemas.microsoft.com/office/drawing/2014/main" xmlns="" id="{DD9241A4-B716-41C7-BA85-93B052FB73D6}"/>
                </a:ext>
              </a:extLst>
            </p:cNvPr>
            <p:cNvSpPr/>
            <p:nvPr/>
          </p:nvSpPr>
          <p:spPr>
            <a:xfrm>
              <a:off x="5613189" y="3293621"/>
              <a:ext cx="384942" cy="318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433" extrusionOk="0">
                  <a:moveTo>
                    <a:pt x="11135" y="17480"/>
                  </a:moveTo>
                  <a:cubicBezTo>
                    <a:pt x="11501" y="16633"/>
                    <a:pt x="12600" y="15363"/>
                    <a:pt x="13332" y="15363"/>
                  </a:cubicBezTo>
                  <a:cubicBezTo>
                    <a:pt x="13698" y="14939"/>
                    <a:pt x="14430" y="14939"/>
                    <a:pt x="14430" y="14939"/>
                  </a:cubicBezTo>
                  <a:cubicBezTo>
                    <a:pt x="14796" y="15363"/>
                    <a:pt x="15162" y="16210"/>
                    <a:pt x="15528" y="15786"/>
                  </a:cubicBezTo>
                  <a:cubicBezTo>
                    <a:pt x="16261" y="15363"/>
                    <a:pt x="16627" y="14092"/>
                    <a:pt x="16993" y="13245"/>
                  </a:cubicBezTo>
                  <a:cubicBezTo>
                    <a:pt x="16993" y="12821"/>
                    <a:pt x="17359" y="11974"/>
                    <a:pt x="17359" y="11551"/>
                  </a:cubicBezTo>
                  <a:cubicBezTo>
                    <a:pt x="17725" y="11127"/>
                    <a:pt x="18091" y="11551"/>
                    <a:pt x="18457" y="11127"/>
                  </a:cubicBezTo>
                  <a:cubicBezTo>
                    <a:pt x="18457" y="10280"/>
                    <a:pt x="19189" y="5621"/>
                    <a:pt x="20288" y="5621"/>
                  </a:cubicBezTo>
                  <a:cubicBezTo>
                    <a:pt x="21020" y="5621"/>
                    <a:pt x="21386" y="4774"/>
                    <a:pt x="21386" y="4351"/>
                  </a:cubicBezTo>
                  <a:cubicBezTo>
                    <a:pt x="21386" y="3504"/>
                    <a:pt x="20654" y="3504"/>
                    <a:pt x="20654" y="3080"/>
                  </a:cubicBezTo>
                  <a:cubicBezTo>
                    <a:pt x="20654" y="2657"/>
                    <a:pt x="20288" y="2657"/>
                    <a:pt x="20288" y="2233"/>
                  </a:cubicBezTo>
                  <a:cubicBezTo>
                    <a:pt x="19922" y="1386"/>
                    <a:pt x="19922" y="963"/>
                    <a:pt x="19555" y="116"/>
                  </a:cubicBezTo>
                  <a:cubicBezTo>
                    <a:pt x="19189" y="539"/>
                    <a:pt x="18091" y="1810"/>
                    <a:pt x="17359" y="1810"/>
                  </a:cubicBezTo>
                  <a:cubicBezTo>
                    <a:pt x="16261" y="1386"/>
                    <a:pt x="15528" y="1386"/>
                    <a:pt x="14430" y="1386"/>
                  </a:cubicBezTo>
                  <a:cubicBezTo>
                    <a:pt x="13332" y="1386"/>
                    <a:pt x="12600" y="2233"/>
                    <a:pt x="11501" y="2233"/>
                  </a:cubicBezTo>
                  <a:cubicBezTo>
                    <a:pt x="10769" y="2233"/>
                    <a:pt x="10037" y="963"/>
                    <a:pt x="9305" y="1386"/>
                  </a:cubicBezTo>
                  <a:cubicBezTo>
                    <a:pt x="7840" y="2233"/>
                    <a:pt x="7474" y="1810"/>
                    <a:pt x="6742" y="963"/>
                  </a:cubicBezTo>
                  <a:cubicBezTo>
                    <a:pt x="6376" y="539"/>
                    <a:pt x="5278" y="-308"/>
                    <a:pt x="4545" y="116"/>
                  </a:cubicBezTo>
                  <a:cubicBezTo>
                    <a:pt x="4179" y="116"/>
                    <a:pt x="3081" y="539"/>
                    <a:pt x="2715" y="963"/>
                  </a:cubicBezTo>
                  <a:cubicBezTo>
                    <a:pt x="2349" y="1386"/>
                    <a:pt x="2715" y="1810"/>
                    <a:pt x="2349" y="2233"/>
                  </a:cubicBezTo>
                  <a:cubicBezTo>
                    <a:pt x="2349" y="2657"/>
                    <a:pt x="1983" y="3504"/>
                    <a:pt x="1983" y="3927"/>
                  </a:cubicBezTo>
                  <a:cubicBezTo>
                    <a:pt x="1617" y="4774"/>
                    <a:pt x="1617" y="5621"/>
                    <a:pt x="1617" y="6468"/>
                  </a:cubicBezTo>
                  <a:cubicBezTo>
                    <a:pt x="1617" y="7739"/>
                    <a:pt x="518" y="8586"/>
                    <a:pt x="152" y="9857"/>
                  </a:cubicBezTo>
                  <a:cubicBezTo>
                    <a:pt x="-214" y="11127"/>
                    <a:pt x="152" y="14092"/>
                    <a:pt x="518" y="15786"/>
                  </a:cubicBezTo>
                  <a:cubicBezTo>
                    <a:pt x="518" y="16210"/>
                    <a:pt x="1250" y="15786"/>
                    <a:pt x="1617" y="15786"/>
                  </a:cubicBezTo>
                  <a:cubicBezTo>
                    <a:pt x="1983" y="15786"/>
                    <a:pt x="2715" y="16210"/>
                    <a:pt x="3081" y="16210"/>
                  </a:cubicBezTo>
                  <a:cubicBezTo>
                    <a:pt x="3447" y="16633"/>
                    <a:pt x="4911" y="17480"/>
                    <a:pt x="4911" y="17904"/>
                  </a:cubicBezTo>
                  <a:cubicBezTo>
                    <a:pt x="4911" y="18327"/>
                    <a:pt x="4911" y="18327"/>
                    <a:pt x="4911" y="18751"/>
                  </a:cubicBezTo>
                  <a:cubicBezTo>
                    <a:pt x="4911" y="19174"/>
                    <a:pt x="5278" y="19598"/>
                    <a:pt x="5644" y="20021"/>
                  </a:cubicBezTo>
                  <a:cubicBezTo>
                    <a:pt x="6376" y="21292"/>
                    <a:pt x="7474" y="19174"/>
                    <a:pt x="8206" y="19598"/>
                  </a:cubicBezTo>
                  <a:cubicBezTo>
                    <a:pt x="8206" y="19598"/>
                    <a:pt x="7840" y="20021"/>
                    <a:pt x="7840" y="20021"/>
                  </a:cubicBezTo>
                  <a:cubicBezTo>
                    <a:pt x="7840" y="19598"/>
                    <a:pt x="9671" y="19598"/>
                    <a:pt x="9671" y="19598"/>
                  </a:cubicBezTo>
                  <a:cubicBezTo>
                    <a:pt x="10403" y="19598"/>
                    <a:pt x="10403" y="18751"/>
                    <a:pt x="10769" y="19598"/>
                  </a:cubicBezTo>
                  <a:cubicBezTo>
                    <a:pt x="11135" y="18751"/>
                    <a:pt x="11135" y="18327"/>
                    <a:pt x="11135" y="17480"/>
                  </a:cubicBezTo>
                  <a:cubicBezTo>
                    <a:pt x="11501" y="17057"/>
                    <a:pt x="11135" y="17904"/>
                    <a:pt x="11135" y="1748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6" name="Shape 1651">
              <a:extLst>
                <a:ext uri="{FF2B5EF4-FFF2-40B4-BE49-F238E27FC236}">
                  <a16:creationId xmlns:a16="http://schemas.microsoft.com/office/drawing/2014/main" xmlns="" id="{8EA585D2-E82D-496F-8F74-3432420E8574}"/>
                </a:ext>
              </a:extLst>
            </p:cNvPr>
            <p:cNvSpPr/>
            <p:nvPr/>
          </p:nvSpPr>
          <p:spPr>
            <a:xfrm>
              <a:off x="5336392" y="3248346"/>
              <a:ext cx="267637" cy="197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4" h="21600" extrusionOk="0">
                  <a:moveTo>
                    <a:pt x="17555" y="14400"/>
                  </a:moveTo>
                  <a:cubicBezTo>
                    <a:pt x="18584" y="12240"/>
                    <a:pt x="20126" y="14400"/>
                    <a:pt x="20641" y="12240"/>
                  </a:cubicBezTo>
                  <a:cubicBezTo>
                    <a:pt x="21155" y="11520"/>
                    <a:pt x="19612" y="9360"/>
                    <a:pt x="19098" y="9360"/>
                  </a:cubicBezTo>
                  <a:cubicBezTo>
                    <a:pt x="18584" y="10800"/>
                    <a:pt x="17041" y="7920"/>
                    <a:pt x="16526" y="7200"/>
                  </a:cubicBezTo>
                  <a:cubicBezTo>
                    <a:pt x="16526" y="6480"/>
                    <a:pt x="16526" y="5760"/>
                    <a:pt x="16012" y="5040"/>
                  </a:cubicBezTo>
                  <a:cubicBezTo>
                    <a:pt x="14984" y="3600"/>
                    <a:pt x="14984" y="2880"/>
                    <a:pt x="14984" y="720"/>
                  </a:cubicBezTo>
                  <a:cubicBezTo>
                    <a:pt x="14469" y="720"/>
                    <a:pt x="13441" y="0"/>
                    <a:pt x="12926" y="0"/>
                  </a:cubicBezTo>
                  <a:cubicBezTo>
                    <a:pt x="11898" y="720"/>
                    <a:pt x="11384" y="1440"/>
                    <a:pt x="10869" y="1440"/>
                  </a:cubicBezTo>
                  <a:cubicBezTo>
                    <a:pt x="10355" y="2160"/>
                    <a:pt x="9841" y="2880"/>
                    <a:pt x="9326" y="2880"/>
                  </a:cubicBezTo>
                  <a:cubicBezTo>
                    <a:pt x="8812" y="4320"/>
                    <a:pt x="8812" y="2880"/>
                    <a:pt x="8298" y="3600"/>
                  </a:cubicBezTo>
                  <a:cubicBezTo>
                    <a:pt x="7269" y="4320"/>
                    <a:pt x="6241" y="7920"/>
                    <a:pt x="5212" y="7200"/>
                  </a:cubicBezTo>
                  <a:cubicBezTo>
                    <a:pt x="4698" y="7200"/>
                    <a:pt x="4184" y="5760"/>
                    <a:pt x="4184" y="7200"/>
                  </a:cubicBezTo>
                  <a:cubicBezTo>
                    <a:pt x="3669" y="7920"/>
                    <a:pt x="3669" y="9360"/>
                    <a:pt x="3155" y="10080"/>
                  </a:cubicBezTo>
                  <a:cubicBezTo>
                    <a:pt x="3155" y="10800"/>
                    <a:pt x="3155" y="11520"/>
                    <a:pt x="2126" y="11520"/>
                  </a:cubicBezTo>
                  <a:cubicBezTo>
                    <a:pt x="2126" y="11520"/>
                    <a:pt x="69" y="12240"/>
                    <a:pt x="584" y="12960"/>
                  </a:cubicBezTo>
                  <a:cubicBezTo>
                    <a:pt x="2126" y="14400"/>
                    <a:pt x="-445" y="16560"/>
                    <a:pt x="69" y="17280"/>
                  </a:cubicBezTo>
                  <a:cubicBezTo>
                    <a:pt x="1098" y="18000"/>
                    <a:pt x="2126" y="21600"/>
                    <a:pt x="3669" y="20160"/>
                  </a:cubicBezTo>
                  <a:cubicBezTo>
                    <a:pt x="5212" y="18720"/>
                    <a:pt x="6241" y="19440"/>
                    <a:pt x="7784" y="21600"/>
                  </a:cubicBezTo>
                  <a:cubicBezTo>
                    <a:pt x="7269" y="19440"/>
                    <a:pt x="7269" y="17280"/>
                    <a:pt x="7269" y="15840"/>
                  </a:cubicBezTo>
                  <a:cubicBezTo>
                    <a:pt x="9326" y="15840"/>
                    <a:pt x="10869" y="15840"/>
                    <a:pt x="12926" y="15840"/>
                  </a:cubicBezTo>
                  <a:cubicBezTo>
                    <a:pt x="14469" y="15840"/>
                    <a:pt x="17041" y="16560"/>
                    <a:pt x="17555" y="14400"/>
                  </a:cubicBezTo>
                  <a:cubicBezTo>
                    <a:pt x="18069" y="12960"/>
                    <a:pt x="17555" y="14400"/>
                    <a:pt x="17555" y="14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7" name="Shape 1652">
              <a:extLst>
                <a:ext uri="{FF2B5EF4-FFF2-40B4-BE49-F238E27FC236}">
                  <a16:creationId xmlns:a16="http://schemas.microsoft.com/office/drawing/2014/main" xmlns="" id="{80594409-68FE-4B1F-9774-49735E520C10}"/>
                </a:ext>
              </a:extLst>
            </p:cNvPr>
            <p:cNvSpPr/>
            <p:nvPr/>
          </p:nvSpPr>
          <p:spPr>
            <a:xfrm>
              <a:off x="5524427" y="3394467"/>
              <a:ext cx="52728" cy="15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75" h="21375" extrusionOk="0">
                  <a:moveTo>
                    <a:pt x="17040" y="9000"/>
                  </a:moveTo>
                  <a:cubicBezTo>
                    <a:pt x="17040" y="8100"/>
                    <a:pt x="17040" y="6300"/>
                    <a:pt x="14880" y="5400"/>
                  </a:cubicBezTo>
                  <a:cubicBezTo>
                    <a:pt x="12720" y="4500"/>
                    <a:pt x="6240" y="900"/>
                    <a:pt x="8400" y="0"/>
                  </a:cubicBezTo>
                  <a:cubicBezTo>
                    <a:pt x="6240" y="0"/>
                    <a:pt x="4080" y="0"/>
                    <a:pt x="1920" y="0"/>
                  </a:cubicBezTo>
                  <a:cubicBezTo>
                    <a:pt x="-2400" y="0"/>
                    <a:pt x="1920" y="1800"/>
                    <a:pt x="1920" y="2700"/>
                  </a:cubicBezTo>
                  <a:cubicBezTo>
                    <a:pt x="4080" y="4500"/>
                    <a:pt x="1920" y="6300"/>
                    <a:pt x="1920" y="8100"/>
                  </a:cubicBezTo>
                  <a:cubicBezTo>
                    <a:pt x="-240" y="10800"/>
                    <a:pt x="4080" y="10800"/>
                    <a:pt x="6240" y="13500"/>
                  </a:cubicBezTo>
                  <a:cubicBezTo>
                    <a:pt x="6240" y="15300"/>
                    <a:pt x="4080" y="17100"/>
                    <a:pt x="6240" y="18900"/>
                  </a:cubicBezTo>
                  <a:cubicBezTo>
                    <a:pt x="6240" y="19800"/>
                    <a:pt x="8400" y="20700"/>
                    <a:pt x="10560" y="20700"/>
                  </a:cubicBezTo>
                  <a:cubicBezTo>
                    <a:pt x="12720" y="21600"/>
                    <a:pt x="19200" y="21600"/>
                    <a:pt x="17040" y="20700"/>
                  </a:cubicBezTo>
                  <a:cubicBezTo>
                    <a:pt x="17040" y="17100"/>
                    <a:pt x="17040" y="13500"/>
                    <a:pt x="17040" y="9000"/>
                  </a:cubicBezTo>
                  <a:cubicBezTo>
                    <a:pt x="17040" y="6300"/>
                    <a:pt x="17040" y="11700"/>
                    <a:pt x="17040" y="90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8" name="Shape 1653">
              <a:extLst>
                <a:ext uri="{FF2B5EF4-FFF2-40B4-BE49-F238E27FC236}">
                  <a16:creationId xmlns:a16="http://schemas.microsoft.com/office/drawing/2014/main" xmlns="" id="{AC000ED5-AACD-4CFC-8DA1-A38B417ADB95}"/>
                </a:ext>
              </a:extLst>
            </p:cNvPr>
            <p:cNvSpPr/>
            <p:nvPr/>
          </p:nvSpPr>
          <p:spPr>
            <a:xfrm>
              <a:off x="5242807" y="3405964"/>
              <a:ext cx="192086" cy="19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1" h="21098" extrusionOk="0">
                  <a:moveTo>
                    <a:pt x="16641" y="2285"/>
                  </a:moveTo>
                  <a:cubicBezTo>
                    <a:pt x="15291" y="2285"/>
                    <a:pt x="14616" y="3679"/>
                    <a:pt x="13266" y="2982"/>
                  </a:cubicBezTo>
                  <a:cubicBezTo>
                    <a:pt x="11916" y="2982"/>
                    <a:pt x="10566" y="-502"/>
                    <a:pt x="9216" y="195"/>
                  </a:cubicBezTo>
                  <a:cubicBezTo>
                    <a:pt x="8541" y="892"/>
                    <a:pt x="7866" y="892"/>
                    <a:pt x="7866" y="195"/>
                  </a:cubicBezTo>
                  <a:cubicBezTo>
                    <a:pt x="7191" y="-502"/>
                    <a:pt x="6516" y="892"/>
                    <a:pt x="5841" y="892"/>
                  </a:cubicBezTo>
                  <a:cubicBezTo>
                    <a:pt x="4491" y="1588"/>
                    <a:pt x="3816" y="892"/>
                    <a:pt x="3141" y="892"/>
                  </a:cubicBezTo>
                  <a:cubicBezTo>
                    <a:pt x="2466" y="195"/>
                    <a:pt x="2466" y="1588"/>
                    <a:pt x="1791" y="1588"/>
                  </a:cubicBezTo>
                  <a:cubicBezTo>
                    <a:pt x="1116" y="1588"/>
                    <a:pt x="441" y="2982"/>
                    <a:pt x="1116" y="3679"/>
                  </a:cubicBezTo>
                  <a:cubicBezTo>
                    <a:pt x="1116" y="4375"/>
                    <a:pt x="2466" y="4375"/>
                    <a:pt x="2466" y="4375"/>
                  </a:cubicBezTo>
                  <a:cubicBezTo>
                    <a:pt x="2466" y="5072"/>
                    <a:pt x="1116" y="5769"/>
                    <a:pt x="1116" y="5769"/>
                  </a:cubicBezTo>
                  <a:cubicBezTo>
                    <a:pt x="1116" y="6466"/>
                    <a:pt x="2466" y="7163"/>
                    <a:pt x="2466" y="7859"/>
                  </a:cubicBezTo>
                  <a:cubicBezTo>
                    <a:pt x="2466" y="7859"/>
                    <a:pt x="1116" y="7163"/>
                    <a:pt x="1116" y="8556"/>
                  </a:cubicBezTo>
                  <a:cubicBezTo>
                    <a:pt x="1116" y="9253"/>
                    <a:pt x="1791" y="10646"/>
                    <a:pt x="441" y="10646"/>
                  </a:cubicBezTo>
                  <a:cubicBezTo>
                    <a:pt x="1116" y="11343"/>
                    <a:pt x="1116" y="12040"/>
                    <a:pt x="441" y="12737"/>
                  </a:cubicBezTo>
                  <a:cubicBezTo>
                    <a:pt x="441" y="14130"/>
                    <a:pt x="-909" y="14130"/>
                    <a:pt x="1116" y="15524"/>
                  </a:cubicBezTo>
                  <a:cubicBezTo>
                    <a:pt x="1791" y="15524"/>
                    <a:pt x="3141" y="16221"/>
                    <a:pt x="3816" y="17614"/>
                  </a:cubicBezTo>
                  <a:cubicBezTo>
                    <a:pt x="4491" y="18311"/>
                    <a:pt x="3816" y="19704"/>
                    <a:pt x="3816" y="21098"/>
                  </a:cubicBezTo>
                  <a:cubicBezTo>
                    <a:pt x="6516" y="20401"/>
                    <a:pt x="8541" y="19008"/>
                    <a:pt x="11916" y="19008"/>
                  </a:cubicBezTo>
                  <a:cubicBezTo>
                    <a:pt x="13266" y="18311"/>
                    <a:pt x="15291" y="19008"/>
                    <a:pt x="16641" y="19008"/>
                  </a:cubicBezTo>
                  <a:cubicBezTo>
                    <a:pt x="17991" y="19008"/>
                    <a:pt x="20016" y="19704"/>
                    <a:pt x="19341" y="17614"/>
                  </a:cubicBezTo>
                  <a:cubicBezTo>
                    <a:pt x="19341" y="16221"/>
                    <a:pt x="18666" y="15524"/>
                    <a:pt x="17991" y="14130"/>
                  </a:cubicBezTo>
                  <a:cubicBezTo>
                    <a:pt x="17991" y="12737"/>
                    <a:pt x="18666" y="11343"/>
                    <a:pt x="19341" y="9950"/>
                  </a:cubicBezTo>
                  <a:cubicBezTo>
                    <a:pt x="20016" y="7163"/>
                    <a:pt x="20691" y="2285"/>
                    <a:pt x="16641" y="228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9" name="Shape 1654">
              <a:extLst>
                <a:ext uri="{FF2B5EF4-FFF2-40B4-BE49-F238E27FC236}">
                  <a16:creationId xmlns:a16="http://schemas.microsoft.com/office/drawing/2014/main" xmlns="" id="{9D4694D5-B8FD-4273-84B7-09DF87859A71}"/>
                </a:ext>
              </a:extLst>
            </p:cNvPr>
            <p:cNvSpPr/>
            <p:nvPr/>
          </p:nvSpPr>
          <p:spPr>
            <a:xfrm>
              <a:off x="5417053" y="3394467"/>
              <a:ext cx="145084" cy="197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1600" extrusionOk="0">
                  <a:moveTo>
                    <a:pt x="17055" y="9360"/>
                  </a:moveTo>
                  <a:cubicBezTo>
                    <a:pt x="15177" y="7920"/>
                    <a:pt x="16116" y="5760"/>
                    <a:pt x="16116" y="4320"/>
                  </a:cubicBezTo>
                  <a:cubicBezTo>
                    <a:pt x="17055" y="2880"/>
                    <a:pt x="14238" y="1440"/>
                    <a:pt x="15177" y="0"/>
                  </a:cubicBezTo>
                  <a:cubicBezTo>
                    <a:pt x="10482" y="0"/>
                    <a:pt x="6725" y="0"/>
                    <a:pt x="2029" y="0"/>
                  </a:cubicBezTo>
                  <a:cubicBezTo>
                    <a:pt x="2029" y="2160"/>
                    <a:pt x="2969" y="5040"/>
                    <a:pt x="2969" y="7920"/>
                  </a:cubicBezTo>
                  <a:cubicBezTo>
                    <a:pt x="2969" y="10800"/>
                    <a:pt x="-788" y="12960"/>
                    <a:pt x="151" y="15840"/>
                  </a:cubicBezTo>
                  <a:cubicBezTo>
                    <a:pt x="1090" y="18000"/>
                    <a:pt x="2969" y="18720"/>
                    <a:pt x="2029" y="21600"/>
                  </a:cubicBezTo>
                  <a:cubicBezTo>
                    <a:pt x="4847" y="21600"/>
                    <a:pt x="5786" y="21600"/>
                    <a:pt x="8603" y="20880"/>
                  </a:cubicBezTo>
                  <a:cubicBezTo>
                    <a:pt x="13299" y="20160"/>
                    <a:pt x="17055" y="18720"/>
                    <a:pt x="20812" y="17280"/>
                  </a:cubicBezTo>
                  <a:cubicBezTo>
                    <a:pt x="18934" y="16560"/>
                    <a:pt x="17995" y="15120"/>
                    <a:pt x="17995" y="13680"/>
                  </a:cubicBezTo>
                  <a:cubicBezTo>
                    <a:pt x="17995" y="12240"/>
                    <a:pt x="17995" y="10800"/>
                    <a:pt x="17055" y="9360"/>
                  </a:cubicBezTo>
                  <a:cubicBezTo>
                    <a:pt x="15177" y="7920"/>
                    <a:pt x="17995" y="10800"/>
                    <a:pt x="17055" y="936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0" name="Shape 1655">
              <a:extLst>
                <a:ext uri="{FF2B5EF4-FFF2-40B4-BE49-F238E27FC236}">
                  <a16:creationId xmlns:a16="http://schemas.microsoft.com/office/drawing/2014/main" xmlns="" id="{C347C479-A956-44C0-AF60-91A4BFF8D701}"/>
                </a:ext>
              </a:extLst>
            </p:cNvPr>
            <p:cNvSpPr/>
            <p:nvPr/>
          </p:nvSpPr>
          <p:spPr>
            <a:xfrm>
              <a:off x="5086470" y="3424996"/>
              <a:ext cx="90954" cy="10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7" h="18719" extrusionOk="0">
                  <a:moveTo>
                    <a:pt x="16126" y="14933"/>
                  </a:moveTo>
                  <a:cubicBezTo>
                    <a:pt x="20446" y="13733"/>
                    <a:pt x="20446" y="7733"/>
                    <a:pt x="19006" y="5333"/>
                  </a:cubicBezTo>
                  <a:cubicBezTo>
                    <a:pt x="16126" y="533"/>
                    <a:pt x="10366" y="-1867"/>
                    <a:pt x="6046" y="1733"/>
                  </a:cubicBezTo>
                  <a:cubicBezTo>
                    <a:pt x="3166" y="2933"/>
                    <a:pt x="-1154" y="5333"/>
                    <a:pt x="286" y="7733"/>
                  </a:cubicBezTo>
                  <a:cubicBezTo>
                    <a:pt x="1726" y="10133"/>
                    <a:pt x="1726" y="11333"/>
                    <a:pt x="4606" y="12533"/>
                  </a:cubicBezTo>
                  <a:cubicBezTo>
                    <a:pt x="6046" y="14933"/>
                    <a:pt x="6046" y="16133"/>
                    <a:pt x="8926" y="17333"/>
                  </a:cubicBezTo>
                  <a:cubicBezTo>
                    <a:pt x="10366" y="18533"/>
                    <a:pt x="11806" y="19733"/>
                    <a:pt x="13246" y="17333"/>
                  </a:cubicBezTo>
                  <a:cubicBezTo>
                    <a:pt x="13246" y="16133"/>
                    <a:pt x="14686" y="16133"/>
                    <a:pt x="16126" y="14933"/>
                  </a:cubicBezTo>
                  <a:cubicBezTo>
                    <a:pt x="19006" y="13733"/>
                    <a:pt x="14686" y="16133"/>
                    <a:pt x="16126" y="1493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1" name="Shape 1656">
              <a:extLst>
                <a:ext uri="{FF2B5EF4-FFF2-40B4-BE49-F238E27FC236}">
                  <a16:creationId xmlns:a16="http://schemas.microsoft.com/office/drawing/2014/main" xmlns="" id="{1F40C246-F1FA-4C75-8980-117F0E9653C1}"/>
                </a:ext>
              </a:extLst>
            </p:cNvPr>
            <p:cNvSpPr/>
            <p:nvPr/>
          </p:nvSpPr>
          <p:spPr>
            <a:xfrm>
              <a:off x="5139619" y="3472467"/>
              <a:ext cx="142393" cy="13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0660" extrusionOk="0">
                  <a:moveTo>
                    <a:pt x="20618" y="16546"/>
                  </a:moveTo>
                  <a:cubicBezTo>
                    <a:pt x="21600" y="14489"/>
                    <a:pt x="19636" y="13460"/>
                    <a:pt x="18655" y="12431"/>
                  </a:cubicBezTo>
                  <a:cubicBezTo>
                    <a:pt x="17673" y="12431"/>
                    <a:pt x="13745" y="11403"/>
                    <a:pt x="15709" y="10374"/>
                  </a:cubicBezTo>
                  <a:cubicBezTo>
                    <a:pt x="16691" y="9346"/>
                    <a:pt x="16691" y="6260"/>
                    <a:pt x="15709" y="5231"/>
                  </a:cubicBezTo>
                  <a:cubicBezTo>
                    <a:pt x="14727" y="3174"/>
                    <a:pt x="13745" y="7289"/>
                    <a:pt x="12764" y="7289"/>
                  </a:cubicBezTo>
                  <a:cubicBezTo>
                    <a:pt x="9818" y="7289"/>
                    <a:pt x="10800" y="-940"/>
                    <a:pt x="8836" y="89"/>
                  </a:cubicBezTo>
                  <a:cubicBezTo>
                    <a:pt x="7855" y="1117"/>
                    <a:pt x="5891" y="2146"/>
                    <a:pt x="4909" y="3174"/>
                  </a:cubicBezTo>
                  <a:cubicBezTo>
                    <a:pt x="3927" y="5231"/>
                    <a:pt x="1964" y="6260"/>
                    <a:pt x="0" y="8317"/>
                  </a:cubicBezTo>
                  <a:cubicBezTo>
                    <a:pt x="4909" y="11403"/>
                    <a:pt x="7855" y="14489"/>
                    <a:pt x="11782" y="17574"/>
                  </a:cubicBezTo>
                  <a:cubicBezTo>
                    <a:pt x="13745" y="19631"/>
                    <a:pt x="15709" y="20660"/>
                    <a:pt x="18655" y="20660"/>
                  </a:cubicBezTo>
                  <a:cubicBezTo>
                    <a:pt x="21600" y="20660"/>
                    <a:pt x="19636" y="18603"/>
                    <a:pt x="20618" y="16546"/>
                  </a:cubicBezTo>
                  <a:cubicBezTo>
                    <a:pt x="21600" y="14489"/>
                    <a:pt x="20618" y="18603"/>
                    <a:pt x="20618" y="1654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2" name="Shape 1657">
              <a:extLst>
                <a:ext uri="{FF2B5EF4-FFF2-40B4-BE49-F238E27FC236}">
                  <a16:creationId xmlns:a16="http://schemas.microsoft.com/office/drawing/2014/main" xmlns="" id="{C7AA5D49-55B1-40E9-8B2B-998DA1023DF1}"/>
                </a:ext>
              </a:extLst>
            </p:cNvPr>
            <p:cNvSpPr/>
            <p:nvPr/>
          </p:nvSpPr>
          <p:spPr>
            <a:xfrm>
              <a:off x="5036236" y="3335439"/>
              <a:ext cx="229237" cy="18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41" extrusionOk="0">
                  <a:moveTo>
                    <a:pt x="6171" y="11731"/>
                  </a:moveTo>
                  <a:cubicBezTo>
                    <a:pt x="8640" y="10242"/>
                    <a:pt x="11109" y="8752"/>
                    <a:pt x="12343" y="12476"/>
                  </a:cubicBezTo>
                  <a:cubicBezTo>
                    <a:pt x="13577" y="13966"/>
                    <a:pt x="12960" y="14711"/>
                    <a:pt x="12960" y="16945"/>
                  </a:cubicBezTo>
                  <a:cubicBezTo>
                    <a:pt x="13577" y="17690"/>
                    <a:pt x="14811" y="15455"/>
                    <a:pt x="15429" y="15455"/>
                  </a:cubicBezTo>
                  <a:cubicBezTo>
                    <a:pt x="16663" y="14711"/>
                    <a:pt x="16663" y="21414"/>
                    <a:pt x="17897" y="19924"/>
                  </a:cubicBezTo>
                  <a:cubicBezTo>
                    <a:pt x="18514" y="19924"/>
                    <a:pt x="18514" y="19180"/>
                    <a:pt x="19131" y="19180"/>
                  </a:cubicBezTo>
                  <a:cubicBezTo>
                    <a:pt x="19131" y="18435"/>
                    <a:pt x="20366" y="19180"/>
                    <a:pt x="20366" y="18435"/>
                  </a:cubicBezTo>
                  <a:cubicBezTo>
                    <a:pt x="20983" y="17690"/>
                    <a:pt x="20366" y="16945"/>
                    <a:pt x="20366" y="16945"/>
                  </a:cubicBezTo>
                  <a:cubicBezTo>
                    <a:pt x="20366" y="15455"/>
                    <a:pt x="21600" y="16200"/>
                    <a:pt x="21600" y="16200"/>
                  </a:cubicBezTo>
                  <a:cubicBezTo>
                    <a:pt x="21600" y="15455"/>
                    <a:pt x="19749" y="14711"/>
                    <a:pt x="20983" y="13966"/>
                  </a:cubicBezTo>
                  <a:cubicBezTo>
                    <a:pt x="21600" y="13221"/>
                    <a:pt x="21600" y="12476"/>
                    <a:pt x="20366" y="11731"/>
                  </a:cubicBezTo>
                  <a:cubicBezTo>
                    <a:pt x="19749" y="10986"/>
                    <a:pt x="20983" y="9497"/>
                    <a:pt x="20366" y="8752"/>
                  </a:cubicBezTo>
                  <a:cubicBezTo>
                    <a:pt x="19749" y="8007"/>
                    <a:pt x="20366" y="7262"/>
                    <a:pt x="19749" y="5773"/>
                  </a:cubicBezTo>
                  <a:cubicBezTo>
                    <a:pt x="19131" y="5028"/>
                    <a:pt x="17897" y="-186"/>
                    <a:pt x="16046" y="1304"/>
                  </a:cubicBezTo>
                  <a:cubicBezTo>
                    <a:pt x="16046" y="1304"/>
                    <a:pt x="15429" y="2048"/>
                    <a:pt x="14811" y="2048"/>
                  </a:cubicBezTo>
                  <a:cubicBezTo>
                    <a:pt x="14194" y="2048"/>
                    <a:pt x="14194" y="2048"/>
                    <a:pt x="13577" y="2048"/>
                  </a:cubicBezTo>
                  <a:cubicBezTo>
                    <a:pt x="12960" y="2793"/>
                    <a:pt x="12343" y="2048"/>
                    <a:pt x="11726" y="2048"/>
                  </a:cubicBezTo>
                  <a:cubicBezTo>
                    <a:pt x="11109" y="2048"/>
                    <a:pt x="11109" y="2793"/>
                    <a:pt x="11109" y="2048"/>
                  </a:cubicBezTo>
                  <a:cubicBezTo>
                    <a:pt x="9874" y="1304"/>
                    <a:pt x="10491" y="1304"/>
                    <a:pt x="9257" y="1304"/>
                  </a:cubicBezTo>
                  <a:cubicBezTo>
                    <a:pt x="7406" y="2048"/>
                    <a:pt x="7406" y="559"/>
                    <a:pt x="6171" y="559"/>
                  </a:cubicBezTo>
                  <a:cubicBezTo>
                    <a:pt x="4937" y="-186"/>
                    <a:pt x="3703" y="-186"/>
                    <a:pt x="3086" y="559"/>
                  </a:cubicBezTo>
                  <a:cubicBezTo>
                    <a:pt x="3086" y="1304"/>
                    <a:pt x="1851" y="2048"/>
                    <a:pt x="3086" y="2793"/>
                  </a:cubicBezTo>
                  <a:cubicBezTo>
                    <a:pt x="3703" y="3538"/>
                    <a:pt x="3086" y="4283"/>
                    <a:pt x="1851" y="4283"/>
                  </a:cubicBezTo>
                  <a:cubicBezTo>
                    <a:pt x="617" y="4283"/>
                    <a:pt x="0" y="4283"/>
                    <a:pt x="0" y="5773"/>
                  </a:cubicBezTo>
                  <a:cubicBezTo>
                    <a:pt x="617" y="7262"/>
                    <a:pt x="1234" y="8007"/>
                    <a:pt x="1851" y="9497"/>
                  </a:cubicBezTo>
                  <a:cubicBezTo>
                    <a:pt x="3086" y="10986"/>
                    <a:pt x="3703" y="11731"/>
                    <a:pt x="4937" y="13966"/>
                  </a:cubicBezTo>
                  <a:cubicBezTo>
                    <a:pt x="5554" y="13221"/>
                    <a:pt x="5554" y="12476"/>
                    <a:pt x="6171" y="11731"/>
                  </a:cubicBezTo>
                  <a:cubicBezTo>
                    <a:pt x="6789" y="11731"/>
                    <a:pt x="6171" y="12476"/>
                    <a:pt x="6171" y="1173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3" name="Shape 1658">
              <a:extLst>
                <a:ext uri="{FF2B5EF4-FFF2-40B4-BE49-F238E27FC236}">
                  <a16:creationId xmlns:a16="http://schemas.microsoft.com/office/drawing/2014/main" xmlns="" id="{9AE10DCD-D068-4827-8241-2D25B7F28B42}"/>
                </a:ext>
              </a:extLst>
            </p:cNvPr>
            <p:cNvSpPr/>
            <p:nvPr/>
          </p:nvSpPr>
          <p:spPr>
            <a:xfrm>
              <a:off x="4975558" y="3340518"/>
              <a:ext cx="95513" cy="4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31" h="21600" extrusionOk="0">
                  <a:moveTo>
                    <a:pt x="13500" y="15429"/>
                  </a:moveTo>
                  <a:cubicBezTo>
                    <a:pt x="14850" y="15429"/>
                    <a:pt x="21600" y="15429"/>
                    <a:pt x="18900" y="9257"/>
                  </a:cubicBezTo>
                  <a:cubicBezTo>
                    <a:pt x="16200" y="6171"/>
                    <a:pt x="18900" y="3086"/>
                    <a:pt x="18900" y="0"/>
                  </a:cubicBezTo>
                  <a:cubicBezTo>
                    <a:pt x="16200" y="0"/>
                    <a:pt x="12150" y="0"/>
                    <a:pt x="9450" y="0"/>
                  </a:cubicBezTo>
                  <a:cubicBezTo>
                    <a:pt x="6750" y="0"/>
                    <a:pt x="6750" y="3086"/>
                    <a:pt x="5400" y="0"/>
                  </a:cubicBezTo>
                  <a:cubicBezTo>
                    <a:pt x="2700" y="0"/>
                    <a:pt x="2700" y="0"/>
                    <a:pt x="0" y="3086"/>
                  </a:cubicBezTo>
                  <a:cubicBezTo>
                    <a:pt x="1350" y="6171"/>
                    <a:pt x="1350" y="9257"/>
                    <a:pt x="4050" y="9257"/>
                  </a:cubicBezTo>
                  <a:cubicBezTo>
                    <a:pt x="5400" y="9257"/>
                    <a:pt x="9450" y="9257"/>
                    <a:pt x="9450" y="9257"/>
                  </a:cubicBezTo>
                  <a:cubicBezTo>
                    <a:pt x="6750" y="15429"/>
                    <a:pt x="9450" y="18514"/>
                    <a:pt x="12150" y="21600"/>
                  </a:cubicBezTo>
                  <a:cubicBezTo>
                    <a:pt x="12150" y="21600"/>
                    <a:pt x="12150" y="15429"/>
                    <a:pt x="13500" y="1542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4" name="Shape 1659">
              <a:extLst>
                <a:ext uri="{FF2B5EF4-FFF2-40B4-BE49-F238E27FC236}">
                  <a16:creationId xmlns:a16="http://schemas.microsoft.com/office/drawing/2014/main" xmlns="" id="{8808A241-96EC-4F46-B0A4-F63F708FB0C1}"/>
                </a:ext>
              </a:extLst>
            </p:cNvPr>
            <p:cNvSpPr/>
            <p:nvPr/>
          </p:nvSpPr>
          <p:spPr>
            <a:xfrm>
              <a:off x="4968814" y="3300903"/>
              <a:ext cx="98887" cy="21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318" extrusionOk="0">
                  <a:moveTo>
                    <a:pt x="5760" y="17318"/>
                  </a:moveTo>
                  <a:cubicBezTo>
                    <a:pt x="8640" y="11918"/>
                    <a:pt x="10080" y="6518"/>
                    <a:pt x="12960" y="11918"/>
                  </a:cubicBezTo>
                  <a:cubicBezTo>
                    <a:pt x="14400" y="11918"/>
                    <a:pt x="20160" y="17318"/>
                    <a:pt x="21600" y="6518"/>
                  </a:cubicBezTo>
                  <a:cubicBezTo>
                    <a:pt x="21600" y="11918"/>
                    <a:pt x="12960" y="-4282"/>
                    <a:pt x="11520" y="1118"/>
                  </a:cubicBezTo>
                  <a:cubicBezTo>
                    <a:pt x="7200" y="6518"/>
                    <a:pt x="1440" y="-4282"/>
                    <a:pt x="0" y="17318"/>
                  </a:cubicBezTo>
                  <a:cubicBezTo>
                    <a:pt x="2880" y="17318"/>
                    <a:pt x="4320" y="17318"/>
                    <a:pt x="5760" y="17318"/>
                  </a:cubicBezTo>
                  <a:cubicBezTo>
                    <a:pt x="7200" y="17318"/>
                    <a:pt x="5760" y="17318"/>
                    <a:pt x="5760" y="1731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5" name="Shape 1660">
              <a:extLst>
                <a:ext uri="{FF2B5EF4-FFF2-40B4-BE49-F238E27FC236}">
                  <a16:creationId xmlns:a16="http://schemas.microsoft.com/office/drawing/2014/main" xmlns="" id="{D84489E4-0B8D-4F6E-A4D0-8E9DC70BC68D}"/>
                </a:ext>
              </a:extLst>
            </p:cNvPr>
            <p:cNvSpPr/>
            <p:nvPr/>
          </p:nvSpPr>
          <p:spPr>
            <a:xfrm>
              <a:off x="4960126" y="2832471"/>
              <a:ext cx="390748" cy="43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0883" extrusionOk="0">
                  <a:moveTo>
                    <a:pt x="1538" y="18106"/>
                  </a:moveTo>
                  <a:cubicBezTo>
                    <a:pt x="2258" y="18106"/>
                    <a:pt x="4418" y="17471"/>
                    <a:pt x="5138" y="18106"/>
                  </a:cubicBezTo>
                  <a:cubicBezTo>
                    <a:pt x="5498" y="18424"/>
                    <a:pt x="5858" y="18424"/>
                    <a:pt x="6218" y="18741"/>
                  </a:cubicBezTo>
                  <a:cubicBezTo>
                    <a:pt x="6578" y="19376"/>
                    <a:pt x="6938" y="19694"/>
                    <a:pt x="7298" y="20012"/>
                  </a:cubicBezTo>
                  <a:cubicBezTo>
                    <a:pt x="7658" y="20329"/>
                    <a:pt x="9098" y="21600"/>
                    <a:pt x="9458" y="20329"/>
                  </a:cubicBezTo>
                  <a:cubicBezTo>
                    <a:pt x="9818" y="18424"/>
                    <a:pt x="10538" y="20647"/>
                    <a:pt x="11258" y="20329"/>
                  </a:cubicBezTo>
                  <a:cubicBezTo>
                    <a:pt x="11618" y="19694"/>
                    <a:pt x="11618" y="19694"/>
                    <a:pt x="12338" y="19694"/>
                  </a:cubicBezTo>
                  <a:cubicBezTo>
                    <a:pt x="13058" y="19694"/>
                    <a:pt x="13418" y="19694"/>
                    <a:pt x="13778" y="19694"/>
                  </a:cubicBezTo>
                  <a:cubicBezTo>
                    <a:pt x="14498" y="19376"/>
                    <a:pt x="15218" y="19376"/>
                    <a:pt x="15578" y="19376"/>
                  </a:cubicBezTo>
                  <a:cubicBezTo>
                    <a:pt x="16658" y="19376"/>
                    <a:pt x="17738" y="19376"/>
                    <a:pt x="18818" y="19376"/>
                  </a:cubicBezTo>
                  <a:cubicBezTo>
                    <a:pt x="19178" y="19376"/>
                    <a:pt x="20258" y="19694"/>
                    <a:pt x="20618" y="19376"/>
                  </a:cubicBezTo>
                  <a:cubicBezTo>
                    <a:pt x="20978" y="19376"/>
                    <a:pt x="20618" y="17471"/>
                    <a:pt x="20618" y="17153"/>
                  </a:cubicBezTo>
                  <a:cubicBezTo>
                    <a:pt x="20258" y="15247"/>
                    <a:pt x="19898" y="13659"/>
                    <a:pt x="19898" y="12071"/>
                  </a:cubicBezTo>
                  <a:cubicBezTo>
                    <a:pt x="19538" y="9212"/>
                    <a:pt x="18818" y="6671"/>
                    <a:pt x="18458" y="3812"/>
                  </a:cubicBezTo>
                  <a:cubicBezTo>
                    <a:pt x="19538" y="3812"/>
                    <a:pt x="20618" y="3812"/>
                    <a:pt x="21338" y="3812"/>
                  </a:cubicBezTo>
                  <a:cubicBezTo>
                    <a:pt x="19178" y="2541"/>
                    <a:pt x="17018" y="1271"/>
                    <a:pt x="15218" y="0"/>
                  </a:cubicBezTo>
                  <a:cubicBezTo>
                    <a:pt x="15218" y="318"/>
                    <a:pt x="15218" y="2224"/>
                    <a:pt x="14858" y="2224"/>
                  </a:cubicBezTo>
                  <a:cubicBezTo>
                    <a:pt x="14498" y="2224"/>
                    <a:pt x="13778" y="2224"/>
                    <a:pt x="13058" y="2224"/>
                  </a:cubicBezTo>
                  <a:cubicBezTo>
                    <a:pt x="12338" y="2224"/>
                    <a:pt x="11258" y="2224"/>
                    <a:pt x="10178" y="2224"/>
                  </a:cubicBezTo>
                  <a:cubicBezTo>
                    <a:pt x="10178" y="2224"/>
                    <a:pt x="9098" y="2224"/>
                    <a:pt x="9098" y="2224"/>
                  </a:cubicBezTo>
                  <a:cubicBezTo>
                    <a:pt x="8738" y="2541"/>
                    <a:pt x="9098" y="3494"/>
                    <a:pt x="9098" y="3812"/>
                  </a:cubicBezTo>
                  <a:cubicBezTo>
                    <a:pt x="9098" y="4447"/>
                    <a:pt x="9098" y="5400"/>
                    <a:pt x="9098" y="6035"/>
                  </a:cubicBezTo>
                  <a:cubicBezTo>
                    <a:pt x="9098" y="6988"/>
                    <a:pt x="6938" y="6671"/>
                    <a:pt x="6938" y="7941"/>
                  </a:cubicBezTo>
                  <a:cubicBezTo>
                    <a:pt x="6938" y="8259"/>
                    <a:pt x="7298" y="9847"/>
                    <a:pt x="6938" y="10165"/>
                  </a:cubicBezTo>
                  <a:cubicBezTo>
                    <a:pt x="6938" y="10165"/>
                    <a:pt x="5858" y="10165"/>
                    <a:pt x="5498" y="10165"/>
                  </a:cubicBezTo>
                  <a:cubicBezTo>
                    <a:pt x="4058" y="10165"/>
                    <a:pt x="2258" y="10165"/>
                    <a:pt x="818" y="10165"/>
                  </a:cubicBezTo>
                  <a:cubicBezTo>
                    <a:pt x="458" y="10165"/>
                    <a:pt x="-262" y="9847"/>
                    <a:pt x="98" y="10482"/>
                  </a:cubicBezTo>
                  <a:cubicBezTo>
                    <a:pt x="458" y="10800"/>
                    <a:pt x="818" y="11118"/>
                    <a:pt x="1178" y="11435"/>
                  </a:cubicBezTo>
                  <a:cubicBezTo>
                    <a:pt x="1538" y="12071"/>
                    <a:pt x="1178" y="12706"/>
                    <a:pt x="818" y="13024"/>
                  </a:cubicBezTo>
                  <a:cubicBezTo>
                    <a:pt x="818" y="13976"/>
                    <a:pt x="1898" y="14294"/>
                    <a:pt x="1898" y="15247"/>
                  </a:cubicBezTo>
                  <a:cubicBezTo>
                    <a:pt x="2258" y="16200"/>
                    <a:pt x="1178" y="17471"/>
                    <a:pt x="818" y="18424"/>
                  </a:cubicBezTo>
                  <a:cubicBezTo>
                    <a:pt x="1178" y="18424"/>
                    <a:pt x="1178" y="18106"/>
                    <a:pt x="1538" y="18106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6" name="Shape 1661">
              <a:extLst>
                <a:ext uri="{FF2B5EF4-FFF2-40B4-BE49-F238E27FC236}">
                  <a16:creationId xmlns:a16="http://schemas.microsoft.com/office/drawing/2014/main" xmlns="" id="{F87CDB6E-5BBD-4D09-97E0-0CF1A866CF04}"/>
                </a:ext>
              </a:extLst>
            </p:cNvPr>
            <p:cNvSpPr/>
            <p:nvPr/>
          </p:nvSpPr>
          <p:spPr>
            <a:xfrm>
              <a:off x="4960554" y="3207026"/>
              <a:ext cx="185807" cy="14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528" extrusionOk="0">
                  <a:moveTo>
                    <a:pt x="5368" y="20139"/>
                  </a:moveTo>
                  <a:cubicBezTo>
                    <a:pt x="6112" y="20139"/>
                    <a:pt x="6112" y="19200"/>
                    <a:pt x="6857" y="19200"/>
                  </a:cubicBezTo>
                  <a:cubicBezTo>
                    <a:pt x="8347" y="19200"/>
                    <a:pt x="9092" y="19200"/>
                    <a:pt x="10581" y="19200"/>
                  </a:cubicBezTo>
                  <a:cubicBezTo>
                    <a:pt x="12071" y="19200"/>
                    <a:pt x="14306" y="18261"/>
                    <a:pt x="16540" y="19200"/>
                  </a:cubicBezTo>
                  <a:cubicBezTo>
                    <a:pt x="17285" y="20139"/>
                    <a:pt x="18030" y="21078"/>
                    <a:pt x="19519" y="20139"/>
                  </a:cubicBezTo>
                  <a:cubicBezTo>
                    <a:pt x="21009" y="20139"/>
                    <a:pt x="21009" y="19200"/>
                    <a:pt x="21009" y="17321"/>
                  </a:cubicBezTo>
                  <a:cubicBezTo>
                    <a:pt x="21009" y="15443"/>
                    <a:pt x="18030" y="14504"/>
                    <a:pt x="18030" y="12626"/>
                  </a:cubicBezTo>
                  <a:cubicBezTo>
                    <a:pt x="18030" y="12626"/>
                    <a:pt x="18030" y="8869"/>
                    <a:pt x="18030" y="8869"/>
                  </a:cubicBezTo>
                  <a:cubicBezTo>
                    <a:pt x="17285" y="8869"/>
                    <a:pt x="14306" y="4174"/>
                    <a:pt x="13561" y="3235"/>
                  </a:cubicBezTo>
                  <a:cubicBezTo>
                    <a:pt x="11326" y="417"/>
                    <a:pt x="9092" y="-522"/>
                    <a:pt x="6112" y="417"/>
                  </a:cubicBezTo>
                  <a:cubicBezTo>
                    <a:pt x="5368" y="417"/>
                    <a:pt x="3133" y="-522"/>
                    <a:pt x="3133" y="417"/>
                  </a:cubicBezTo>
                  <a:cubicBezTo>
                    <a:pt x="2388" y="1356"/>
                    <a:pt x="899" y="3235"/>
                    <a:pt x="899" y="5113"/>
                  </a:cubicBezTo>
                  <a:cubicBezTo>
                    <a:pt x="1643" y="6991"/>
                    <a:pt x="1643" y="7930"/>
                    <a:pt x="154" y="8869"/>
                  </a:cubicBezTo>
                  <a:cubicBezTo>
                    <a:pt x="-591" y="8869"/>
                    <a:pt x="1643" y="10748"/>
                    <a:pt x="899" y="10748"/>
                  </a:cubicBezTo>
                  <a:cubicBezTo>
                    <a:pt x="2388" y="11687"/>
                    <a:pt x="899" y="11687"/>
                    <a:pt x="899" y="12626"/>
                  </a:cubicBezTo>
                  <a:cubicBezTo>
                    <a:pt x="899" y="12626"/>
                    <a:pt x="1643" y="13565"/>
                    <a:pt x="2388" y="13565"/>
                  </a:cubicBezTo>
                  <a:cubicBezTo>
                    <a:pt x="2388" y="14504"/>
                    <a:pt x="5368" y="13565"/>
                    <a:pt x="6112" y="13565"/>
                  </a:cubicBezTo>
                  <a:cubicBezTo>
                    <a:pt x="6857" y="13565"/>
                    <a:pt x="6857" y="12626"/>
                    <a:pt x="6857" y="12626"/>
                  </a:cubicBezTo>
                  <a:cubicBezTo>
                    <a:pt x="7602" y="12626"/>
                    <a:pt x="12071" y="15443"/>
                    <a:pt x="12071" y="14504"/>
                  </a:cubicBezTo>
                  <a:cubicBezTo>
                    <a:pt x="11326" y="16382"/>
                    <a:pt x="8347" y="15443"/>
                    <a:pt x="7602" y="15443"/>
                  </a:cubicBezTo>
                  <a:cubicBezTo>
                    <a:pt x="6112" y="14504"/>
                    <a:pt x="5368" y="16382"/>
                    <a:pt x="3878" y="16382"/>
                  </a:cubicBezTo>
                  <a:cubicBezTo>
                    <a:pt x="1643" y="16382"/>
                    <a:pt x="154" y="16382"/>
                    <a:pt x="1643" y="19200"/>
                  </a:cubicBezTo>
                  <a:cubicBezTo>
                    <a:pt x="1643" y="20139"/>
                    <a:pt x="2388" y="19200"/>
                    <a:pt x="3133" y="19200"/>
                  </a:cubicBezTo>
                  <a:cubicBezTo>
                    <a:pt x="3878" y="19200"/>
                    <a:pt x="4623" y="20139"/>
                    <a:pt x="5368" y="20139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7" name="Shape 1662">
              <a:extLst>
                <a:ext uri="{FF2B5EF4-FFF2-40B4-BE49-F238E27FC236}">
                  <a16:creationId xmlns:a16="http://schemas.microsoft.com/office/drawing/2014/main" xmlns="" id="{9460CA65-BECD-4737-8B17-4993C6C869A6}"/>
                </a:ext>
              </a:extLst>
            </p:cNvPr>
            <p:cNvSpPr/>
            <p:nvPr/>
          </p:nvSpPr>
          <p:spPr>
            <a:xfrm>
              <a:off x="5121639" y="2910320"/>
              <a:ext cx="541805" cy="50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77" extrusionOk="0">
                  <a:moveTo>
                    <a:pt x="6943" y="123"/>
                  </a:moveTo>
                  <a:cubicBezTo>
                    <a:pt x="7457" y="4277"/>
                    <a:pt x="7971" y="8431"/>
                    <a:pt x="8486" y="12308"/>
                  </a:cubicBezTo>
                  <a:cubicBezTo>
                    <a:pt x="8486" y="12861"/>
                    <a:pt x="9000" y="13692"/>
                    <a:pt x="8229" y="13692"/>
                  </a:cubicBezTo>
                  <a:cubicBezTo>
                    <a:pt x="7200" y="13692"/>
                    <a:pt x="5914" y="13692"/>
                    <a:pt x="4886" y="13692"/>
                  </a:cubicBezTo>
                  <a:cubicBezTo>
                    <a:pt x="4371" y="13692"/>
                    <a:pt x="4114" y="13692"/>
                    <a:pt x="3857" y="13692"/>
                  </a:cubicBezTo>
                  <a:cubicBezTo>
                    <a:pt x="3600" y="13692"/>
                    <a:pt x="3343" y="13969"/>
                    <a:pt x="3086" y="13969"/>
                  </a:cubicBezTo>
                  <a:cubicBezTo>
                    <a:pt x="2829" y="14246"/>
                    <a:pt x="2571" y="13969"/>
                    <a:pt x="2057" y="13969"/>
                  </a:cubicBezTo>
                  <a:cubicBezTo>
                    <a:pt x="1800" y="13969"/>
                    <a:pt x="1800" y="14523"/>
                    <a:pt x="1543" y="14246"/>
                  </a:cubicBezTo>
                  <a:cubicBezTo>
                    <a:pt x="1286" y="14246"/>
                    <a:pt x="1029" y="13692"/>
                    <a:pt x="771" y="13692"/>
                  </a:cubicBezTo>
                  <a:cubicBezTo>
                    <a:pt x="514" y="13692"/>
                    <a:pt x="514" y="15354"/>
                    <a:pt x="0" y="15077"/>
                  </a:cubicBezTo>
                  <a:cubicBezTo>
                    <a:pt x="0" y="15354"/>
                    <a:pt x="0" y="15908"/>
                    <a:pt x="0" y="16184"/>
                  </a:cubicBezTo>
                  <a:cubicBezTo>
                    <a:pt x="0" y="16738"/>
                    <a:pt x="514" y="16738"/>
                    <a:pt x="771" y="17292"/>
                  </a:cubicBezTo>
                  <a:cubicBezTo>
                    <a:pt x="1029" y="17569"/>
                    <a:pt x="771" y="18123"/>
                    <a:pt x="1029" y="18400"/>
                  </a:cubicBezTo>
                  <a:cubicBezTo>
                    <a:pt x="1286" y="18954"/>
                    <a:pt x="1543" y="18400"/>
                    <a:pt x="1800" y="18677"/>
                  </a:cubicBezTo>
                  <a:cubicBezTo>
                    <a:pt x="1800" y="18954"/>
                    <a:pt x="2571" y="18677"/>
                    <a:pt x="2829" y="18677"/>
                  </a:cubicBezTo>
                  <a:cubicBezTo>
                    <a:pt x="3086" y="18677"/>
                    <a:pt x="3600" y="18123"/>
                    <a:pt x="3857" y="18123"/>
                  </a:cubicBezTo>
                  <a:cubicBezTo>
                    <a:pt x="4371" y="18677"/>
                    <a:pt x="4629" y="20061"/>
                    <a:pt x="5143" y="20615"/>
                  </a:cubicBezTo>
                  <a:cubicBezTo>
                    <a:pt x="5143" y="20615"/>
                    <a:pt x="4886" y="21169"/>
                    <a:pt x="5143" y="21169"/>
                  </a:cubicBezTo>
                  <a:cubicBezTo>
                    <a:pt x="5400" y="21446"/>
                    <a:pt x="5657" y="20892"/>
                    <a:pt x="5914" y="21169"/>
                  </a:cubicBezTo>
                  <a:cubicBezTo>
                    <a:pt x="6171" y="21446"/>
                    <a:pt x="6686" y="21446"/>
                    <a:pt x="6943" y="21169"/>
                  </a:cubicBezTo>
                  <a:cubicBezTo>
                    <a:pt x="7457" y="20615"/>
                    <a:pt x="7457" y="21169"/>
                    <a:pt x="7714" y="21169"/>
                  </a:cubicBezTo>
                  <a:cubicBezTo>
                    <a:pt x="8486" y="21169"/>
                    <a:pt x="9000" y="20061"/>
                    <a:pt x="9000" y="19508"/>
                  </a:cubicBezTo>
                  <a:cubicBezTo>
                    <a:pt x="9000" y="19231"/>
                    <a:pt x="8486" y="19231"/>
                    <a:pt x="9000" y="18954"/>
                  </a:cubicBezTo>
                  <a:cubicBezTo>
                    <a:pt x="9257" y="18677"/>
                    <a:pt x="9771" y="18954"/>
                    <a:pt x="10029" y="18400"/>
                  </a:cubicBezTo>
                  <a:cubicBezTo>
                    <a:pt x="10029" y="18123"/>
                    <a:pt x="10286" y="17569"/>
                    <a:pt x="10286" y="17292"/>
                  </a:cubicBezTo>
                  <a:cubicBezTo>
                    <a:pt x="10543" y="16738"/>
                    <a:pt x="10543" y="16461"/>
                    <a:pt x="10800" y="17015"/>
                  </a:cubicBezTo>
                  <a:cubicBezTo>
                    <a:pt x="11571" y="17569"/>
                    <a:pt x="12086" y="15354"/>
                    <a:pt x="12600" y="15631"/>
                  </a:cubicBezTo>
                  <a:cubicBezTo>
                    <a:pt x="12857" y="15631"/>
                    <a:pt x="12857" y="15631"/>
                    <a:pt x="13114" y="15631"/>
                  </a:cubicBezTo>
                  <a:cubicBezTo>
                    <a:pt x="13114" y="15631"/>
                    <a:pt x="13371" y="15354"/>
                    <a:pt x="13371" y="15354"/>
                  </a:cubicBezTo>
                  <a:cubicBezTo>
                    <a:pt x="13629" y="15077"/>
                    <a:pt x="13886" y="15077"/>
                    <a:pt x="14143" y="14800"/>
                  </a:cubicBezTo>
                  <a:cubicBezTo>
                    <a:pt x="14914" y="13969"/>
                    <a:pt x="15686" y="14800"/>
                    <a:pt x="16714" y="14523"/>
                  </a:cubicBezTo>
                  <a:cubicBezTo>
                    <a:pt x="17229" y="14523"/>
                    <a:pt x="17486" y="14246"/>
                    <a:pt x="18000" y="14246"/>
                  </a:cubicBezTo>
                  <a:cubicBezTo>
                    <a:pt x="18771" y="14246"/>
                    <a:pt x="19543" y="14246"/>
                    <a:pt x="20057" y="13969"/>
                  </a:cubicBezTo>
                  <a:cubicBezTo>
                    <a:pt x="21600" y="13415"/>
                    <a:pt x="21086" y="9815"/>
                    <a:pt x="21086" y="8431"/>
                  </a:cubicBezTo>
                  <a:cubicBezTo>
                    <a:pt x="20829" y="8708"/>
                    <a:pt x="20057" y="9261"/>
                    <a:pt x="19800" y="8708"/>
                  </a:cubicBezTo>
                  <a:cubicBezTo>
                    <a:pt x="19543" y="8431"/>
                    <a:pt x="20057" y="7877"/>
                    <a:pt x="19800" y="7600"/>
                  </a:cubicBezTo>
                  <a:cubicBezTo>
                    <a:pt x="19543" y="7046"/>
                    <a:pt x="18514" y="7323"/>
                    <a:pt x="18000" y="7046"/>
                  </a:cubicBezTo>
                  <a:cubicBezTo>
                    <a:pt x="17486" y="7046"/>
                    <a:pt x="17229" y="6215"/>
                    <a:pt x="16971" y="5938"/>
                  </a:cubicBezTo>
                  <a:cubicBezTo>
                    <a:pt x="16971" y="5661"/>
                    <a:pt x="16714" y="5384"/>
                    <a:pt x="16200" y="5384"/>
                  </a:cubicBezTo>
                  <a:cubicBezTo>
                    <a:pt x="15686" y="4831"/>
                    <a:pt x="14914" y="4277"/>
                    <a:pt x="14400" y="3723"/>
                  </a:cubicBezTo>
                  <a:cubicBezTo>
                    <a:pt x="12857" y="2892"/>
                    <a:pt x="11314" y="1784"/>
                    <a:pt x="10029" y="677"/>
                  </a:cubicBezTo>
                  <a:cubicBezTo>
                    <a:pt x="9771" y="677"/>
                    <a:pt x="9257" y="123"/>
                    <a:pt x="9000" y="123"/>
                  </a:cubicBezTo>
                  <a:cubicBezTo>
                    <a:pt x="8486" y="-154"/>
                    <a:pt x="7714" y="123"/>
                    <a:pt x="6943" y="123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8" name="Shape 1663">
              <a:extLst>
                <a:ext uri="{FF2B5EF4-FFF2-40B4-BE49-F238E27FC236}">
                  <a16:creationId xmlns:a16="http://schemas.microsoft.com/office/drawing/2014/main" xmlns="" id="{8770BF30-B461-4336-93DC-3FCFD7B5C8EE}"/>
                </a:ext>
              </a:extLst>
            </p:cNvPr>
            <p:cNvSpPr/>
            <p:nvPr/>
          </p:nvSpPr>
          <p:spPr>
            <a:xfrm>
              <a:off x="6311273" y="2668365"/>
              <a:ext cx="358832" cy="35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600" extrusionOk="0">
                  <a:moveTo>
                    <a:pt x="17362" y="21600"/>
                  </a:moveTo>
                  <a:cubicBezTo>
                    <a:pt x="17754" y="21600"/>
                    <a:pt x="17754" y="20400"/>
                    <a:pt x="18540" y="20400"/>
                  </a:cubicBezTo>
                  <a:cubicBezTo>
                    <a:pt x="19718" y="20400"/>
                    <a:pt x="18933" y="19600"/>
                    <a:pt x="19718" y="19200"/>
                  </a:cubicBezTo>
                  <a:cubicBezTo>
                    <a:pt x="20896" y="18800"/>
                    <a:pt x="20896" y="18800"/>
                    <a:pt x="20896" y="17600"/>
                  </a:cubicBezTo>
                  <a:cubicBezTo>
                    <a:pt x="20504" y="16800"/>
                    <a:pt x="20504" y="16800"/>
                    <a:pt x="21289" y="16800"/>
                  </a:cubicBezTo>
                  <a:cubicBezTo>
                    <a:pt x="20896" y="16800"/>
                    <a:pt x="19718" y="14800"/>
                    <a:pt x="19325" y="14400"/>
                  </a:cubicBezTo>
                  <a:cubicBezTo>
                    <a:pt x="18933" y="12800"/>
                    <a:pt x="18147" y="11200"/>
                    <a:pt x="17362" y="10000"/>
                  </a:cubicBezTo>
                  <a:cubicBezTo>
                    <a:pt x="16576" y="8800"/>
                    <a:pt x="16184" y="7200"/>
                    <a:pt x="15398" y="6400"/>
                  </a:cubicBezTo>
                  <a:cubicBezTo>
                    <a:pt x="15005" y="6000"/>
                    <a:pt x="14220" y="3600"/>
                    <a:pt x="14613" y="3200"/>
                  </a:cubicBezTo>
                  <a:cubicBezTo>
                    <a:pt x="14613" y="3200"/>
                    <a:pt x="17754" y="8800"/>
                    <a:pt x="18147" y="8800"/>
                  </a:cubicBezTo>
                  <a:cubicBezTo>
                    <a:pt x="18540" y="8800"/>
                    <a:pt x="18933" y="7600"/>
                    <a:pt x="18933" y="7600"/>
                  </a:cubicBezTo>
                  <a:cubicBezTo>
                    <a:pt x="18933" y="6800"/>
                    <a:pt x="18933" y="6000"/>
                    <a:pt x="18540" y="5600"/>
                  </a:cubicBezTo>
                  <a:cubicBezTo>
                    <a:pt x="18540" y="4000"/>
                    <a:pt x="18147" y="2400"/>
                    <a:pt x="18147" y="800"/>
                  </a:cubicBezTo>
                  <a:cubicBezTo>
                    <a:pt x="17362" y="1600"/>
                    <a:pt x="15398" y="1600"/>
                    <a:pt x="14613" y="800"/>
                  </a:cubicBezTo>
                  <a:cubicBezTo>
                    <a:pt x="13042" y="0"/>
                    <a:pt x="11078" y="400"/>
                    <a:pt x="9507" y="1200"/>
                  </a:cubicBezTo>
                  <a:cubicBezTo>
                    <a:pt x="8329" y="2000"/>
                    <a:pt x="7151" y="1600"/>
                    <a:pt x="5973" y="1200"/>
                  </a:cubicBezTo>
                  <a:cubicBezTo>
                    <a:pt x="4402" y="800"/>
                    <a:pt x="2831" y="800"/>
                    <a:pt x="1260" y="400"/>
                  </a:cubicBezTo>
                  <a:cubicBezTo>
                    <a:pt x="1260" y="400"/>
                    <a:pt x="867" y="0"/>
                    <a:pt x="867" y="0"/>
                  </a:cubicBezTo>
                  <a:cubicBezTo>
                    <a:pt x="474" y="400"/>
                    <a:pt x="474" y="800"/>
                    <a:pt x="82" y="1200"/>
                  </a:cubicBezTo>
                  <a:cubicBezTo>
                    <a:pt x="-311" y="1600"/>
                    <a:pt x="867" y="2000"/>
                    <a:pt x="474" y="2800"/>
                  </a:cubicBezTo>
                  <a:cubicBezTo>
                    <a:pt x="82" y="3200"/>
                    <a:pt x="82" y="3600"/>
                    <a:pt x="82" y="4400"/>
                  </a:cubicBezTo>
                  <a:cubicBezTo>
                    <a:pt x="474" y="4400"/>
                    <a:pt x="474" y="4800"/>
                    <a:pt x="474" y="5200"/>
                  </a:cubicBezTo>
                  <a:cubicBezTo>
                    <a:pt x="474" y="6800"/>
                    <a:pt x="474" y="8400"/>
                    <a:pt x="474" y="10000"/>
                  </a:cubicBezTo>
                  <a:cubicBezTo>
                    <a:pt x="474" y="11200"/>
                    <a:pt x="474" y="20800"/>
                    <a:pt x="474" y="20800"/>
                  </a:cubicBezTo>
                  <a:cubicBezTo>
                    <a:pt x="4794" y="20800"/>
                    <a:pt x="8722" y="20800"/>
                    <a:pt x="13042" y="20800"/>
                  </a:cubicBezTo>
                  <a:cubicBezTo>
                    <a:pt x="13827" y="20800"/>
                    <a:pt x="14613" y="20800"/>
                    <a:pt x="15398" y="20800"/>
                  </a:cubicBezTo>
                  <a:cubicBezTo>
                    <a:pt x="16184" y="20800"/>
                    <a:pt x="16576" y="21600"/>
                    <a:pt x="17362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9" name="Shape 1664">
              <a:extLst>
                <a:ext uri="{FF2B5EF4-FFF2-40B4-BE49-F238E27FC236}">
                  <a16:creationId xmlns:a16="http://schemas.microsoft.com/office/drawing/2014/main" xmlns="" id="{0D9C58BF-B5EF-4B9E-8849-25BF964926E4}"/>
                </a:ext>
              </a:extLst>
            </p:cNvPr>
            <p:cNvSpPr/>
            <p:nvPr/>
          </p:nvSpPr>
          <p:spPr>
            <a:xfrm>
              <a:off x="5768919" y="2463799"/>
              <a:ext cx="130325" cy="256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600" extrusionOk="0">
                  <a:moveTo>
                    <a:pt x="14749" y="18831"/>
                  </a:moveTo>
                  <a:cubicBezTo>
                    <a:pt x="12589" y="17723"/>
                    <a:pt x="16909" y="16615"/>
                    <a:pt x="17989" y="16615"/>
                  </a:cubicBezTo>
                  <a:cubicBezTo>
                    <a:pt x="20149" y="16062"/>
                    <a:pt x="21229" y="15508"/>
                    <a:pt x="21229" y="14954"/>
                  </a:cubicBezTo>
                  <a:cubicBezTo>
                    <a:pt x="21229" y="14400"/>
                    <a:pt x="21229" y="13846"/>
                    <a:pt x="21229" y="13292"/>
                  </a:cubicBezTo>
                  <a:cubicBezTo>
                    <a:pt x="21229" y="12738"/>
                    <a:pt x="20149" y="12738"/>
                    <a:pt x="20149" y="12738"/>
                  </a:cubicBezTo>
                  <a:cubicBezTo>
                    <a:pt x="19069" y="12185"/>
                    <a:pt x="19069" y="11631"/>
                    <a:pt x="17989" y="11077"/>
                  </a:cubicBezTo>
                  <a:cubicBezTo>
                    <a:pt x="16909" y="11077"/>
                    <a:pt x="15829" y="11631"/>
                    <a:pt x="14749" y="11077"/>
                  </a:cubicBezTo>
                  <a:cubicBezTo>
                    <a:pt x="11509" y="9969"/>
                    <a:pt x="14749" y="9415"/>
                    <a:pt x="16909" y="8862"/>
                  </a:cubicBezTo>
                  <a:cubicBezTo>
                    <a:pt x="19069" y="8308"/>
                    <a:pt x="20149" y="6646"/>
                    <a:pt x="17989" y="5538"/>
                  </a:cubicBezTo>
                  <a:cubicBezTo>
                    <a:pt x="17989" y="4985"/>
                    <a:pt x="14749" y="3877"/>
                    <a:pt x="15829" y="3323"/>
                  </a:cubicBezTo>
                  <a:cubicBezTo>
                    <a:pt x="16909" y="2769"/>
                    <a:pt x="17989" y="2769"/>
                    <a:pt x="19069" y="2215"/>
                  </a:cubicBezTo>
                  <a:cubicBezTo>
                    <a:pt x="19069" y="2215"/>
                    <a:pt x="19069" y="554"/>
                    <a:pt x="19069" y="554"/>
                  </a:cubicBezTo>
                  <a:cubicBezTo>
                    <a:pt x="17989" y="554"/>
                    <a:pt x="16909" y="2215"/>
                    <a:pt x="15829" y="1662"/>
                  </a:cubicBezTo>
                  <a:cubicBezTo>
                    <a:pt x="15829" y="1662"/>
                    <a:pt x="14749" y="1108"/>
                    <a:pt x="14749" y="1108"/>
                  </a:cubicBezTo>
                  <a:cubicBezTo>
                    <a:pt x="13669" y="554"/>
                    <a:pt x="12589" y="0"/>
                    <a:pt x="11509" y="0"/>
                  </a:cubicBezTo>
                  <a:cubicBezTo>
                    <a:pt x="9349" y="554"/>
                    <a:pt x="6109" y="1108"/>
                    <a:pt x="5029" y="2215"/>
                  </a:cubicBezTo>
                  <a:cubicBezTo>
                    <a:pt x="2869" y="4431"/>
                    <a:pt x="5029" y="7754"/>
                    <a:pt x="1789" y="9415"/>
                  </a:cubicBezTo>
                  <a:cubicBezTo>
                    <a:pt x="-371" y="10523"/>
                    <a:pt x="-371" y="10523"/>
                    <a:pt x="709" y="11631"/>
                  </a:cubicBezTo>
                  <a:cubicBezTo>
                    <a:pt x="709" y="12738"/>
                    <a:pt x="3949" y="13292"/>
                    <a:pt x="3949" y="14400"/>
                  </a:cubicBezTo>
                  <a:cubicBezTo>
                    <a:pt x="5029" y="15508"/>
                    <a:pt x="8269" y="16062"/>
                    <a:pt x="8269" y="16615"/>
                  </a:cubicBezTo>
                  <a:cubicBezTo>
                    <a:pt x="9349" y="18277"/>
                    <a:pt x="10429" y="20492"/>
                    <a:pt x="10429" y="21600"/>
                  </a:cubicBezTo>
                  <a:cubicBezTo>
                    <a:pt x="12589" y="21600"/>
                    <a:pt x="16909" y="20492"/>
                    <a:pt x="14749" y="18831"/>
                  </a:cubicBezTo>
                  <a:cubicBezTo>
                    <a:pt x="13669" y="18277"/>
                    <a:pt x="15829" y="19385"/>
                    <a:pt x="14749" y="1883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0" name="Shape 1665">
              <a:extLst>
                <a:ext uri="{FF2B5EF4-FFF2-40B4-BE49-F238E27FC236}">
                  <a16:creationId xmlns:a16="http://schemas.microsoft.com/office/drawing/2014/main" xmlns="" id="{9365C600-C452-4E5C-BAAD-D3F53B2D6A33}"/>
                </a:ext>
              </a:extLst>
            </p:cNvPr>
            <p:cNvSpPr/>
            <p:nvPr/>
          </p:nvSpPr>
          <p:spPr>
            <a:xfrm>
              <a:off x="5830329" y="2614414"/>
              <a:ext cx="495926" cy="483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5742" y="16274"/>
                  </a:moveTo>
                  <a:cubicBezTo>
                    <a:pt x="5742" y="16570"/>
                    <a:pt x="6595" y="17162"/>
                    <a:pt x="6879" y="16866"/>
                  </a:cubicBezTo>
                  <a:cubicBezTo>
                    <a:pt x="7163" y="16570"/>
                    <a:pt x="7448" y="16570"/>
                    <a:pt x="7732" y="16274"/>
                  </a:cubicBezTo>
                  <a:cubicBezTo>
                    <a:pt x="8016" y="16274"/>
                    <a:pt x="8869" y="15682"/>
                    <a:pt x="9153" y="15682"/>
                  </a:cubicBezTo>
                  <a:cubicBezTo>
                    <a:pt x="10290" y="16274"/>
                    <a:pt x="11142" y="16866"/>
                    <a:pt x="12279" y="17458"/>
                  </a:cubicBezTo>
                  <a:cubicBezTo>
                    <a:pt x="14837" y="18937"/>
                    <a:pt x="17111" y="20416"/>
                    <a:pt x="19669" y="21600"/>
                  </a:cubicBezTo>
                  <a:cubicBezTo>
                    <a:pt x="19669" y="21008"/>
                    <a:pt x="19385" y="21008"/>
                    <a:pt x="19953" y="21008"/>
                  </a:cubicBezTo>
                  <a:cubicBezTo>
                    <a:pt x="19953" y="21008"/>
                    <a:pt x="21090" y="21008"/>
                    <a:pt x="21090" y="21008"/>
                  </a:cubicBezTo>
                  <a:cubicBezTo>
                    <a:pt x="21090" y="20416"/>
                    <a:pt x="21090" y="20121"/>
                    <a:pt x="21090" y="19529"/>
                  </a:cubicBezTo>
                  <a:cubicBezTo>
                    <a:pt x="21090" y="17458"/>
                    <a:pt x="21090" y="15386"/>
                    <a:pt x="21090" y="13019"/>
                  </a:cubicBezTo>
                  <a:cubicBezTo>
                    <a:pt x="21090" y="10948"/>
                    <a:pt x="21090" y="8877"/>
                    <a:pt x="21090" y="7101"/>
                  </a:cubicBezTo>
                  <a:cubicBezTo>
                    <a:pt x="21090" y="6510"/>
                    <a:pt x="21090" y="6214"/>
                    <a:pt x="21090" y="5918"/>
                  </a:cubicBezTo>
                  <a:cubicBezTo>
                    <a:pt x="20806" y="5622"/>
                    <a:pt x="20806" y="5326"/>
                    <a:pt x="20806" y="5030"/>
                  </a:cubicBezTo>
                  <a:cubicBezTo>
                    <a:pt x="20806" y="4734"/>
                    <a:pt x="21374" y="4438"/>
                    <a:pt x="21374" y="4142"/>
                  </a:cubicBezTo>
                  <a:cubicBezTo>
                    <a:pt x="21374" y="3847"/>
                    <a:pt x="20806" y="3551"/>
                    <a:pt x="20806" y="3255"/>
                  </a:cubicBezTo>
                  <a:cubicBezTo>
                    <a:pt x="20806" y="2959"/>
                    <a:pt x="21090" y="2663"/>
                    <a:pt x="21374" y="2367"/>
                  </a:cubicBezTo>
                  <a:cubicBezTo>
                    <a:pt x="20521" y="1775"/>
                    <a:pt x="19669" y="2071"/>
                    <a:pt x="18816" y="1479"/>
                  </a:cubicBezTo>
                  <a:cubicBezTo>
                    <a:pt x="18248" y="1184"/>
                    <a:pt x="17963" y="592"/>
                    <a:pt x="17111" y="592"/>
                  </a:cubicBezTo>
                  <a:cubicBezTo>
                    <a:pt x="15974" y="592"/>
                    <a:pt x="14837" y="888"/>
                    <a:pt x="14269" y="1775"/>
                  </a:cubicBezTo>
                  <a:cubicBezTo>
                    <a:pt x="13985" y="2071"/>
                    <a:pt x="13985" y="2367"/>
                    <a:pt x="14269" y="2663"/>
                  </a:cubicBezTo>
                  <a:cubicBezTo>
                    <a:pt x="14553" y="3255"/>
                    <a:pt x="14269" y="3551"/>
                    <a:pt x="13985" y="4142"/>
                  </a:cubicBezTo>
                  <a:cubicBezTo>
                    <a:pt x="13416" y="5030"/>
                    <a:pt x="12279" y="4438"/>
                    <a:pt x="11427" y="3847"/>
                  </a:cubicBezTo>
                  <a:cubicBezTo>
                    <a:pt x="10858" y="3847"/>
                    <a:pt x="10574" y="3551"/>
                    <a:pt x="10006" y="3551"/>
                  </a:cubicBezTo>
                  <a:cubicBezTo>
                    <a:pt x="9437" y="3255"/>
                    <a:pt x="8869" y="3551"/>
                    <a:pt x="8585" y="2959"/>
                  </a:cubicBezTo>
                  <a:cubicBezTo>
                    <a:pt x="8300" y="2663"/>
                    <a:pt x="8300" y="2071"/>
                    <a:pt x="8016" y="1775"/>
                  </a:cubicBezTo>
                  <a:cubicBezTo>
                    <a:pt x="7732" y="1184"/>
                    <a:pt x="6879" y="1184"/>
                    <a:pt x="6311" y="888"/>
                  </a:cubicBezTo>
                  <a:cubicBezTo>
                    <a:pt x="5742" y="592"/>
                    <a:pt x="5174" y="592"/>
                    <a:pt x="4606" y="592"/>
                  </a:cubicBezTo>
                  <a:cubicBezTo>
                    <a:pt x="4037" y="592"/>
                    <a:pt x="3753" y="296"/>
                    <a:pt x="2900" y="0"/>
                  </a:cubicBezTo>
                  <a:cubicBezTo>
                    <a:pt x="2900" y="296"/>
                    <a:pt x="2900" y="592"/>
                    <a:pt x="2900" y="1184"/>
                  </a:cubicBezTo>
                  <a:cubicBezTo>
                    <a:pt x="2900" y="1479"/>
                    <a:pt x="2900" y="1184"/>
                    <a:pt x="2332" y="1775"/>
                  </a:cubicBezTo>
                  <a:cubicBezTo>
                    <a:pt x="2048" y="2071"/>
                    <a:pt x="1763" y="2071"/>
                    <a:pt x="1195" y="2367"/>
                  </a:cubicBezTo>
                  <a:cubicBezTo>
                    <a:pt x="627" y="2959"/>
                    <a:pt x="1479" y="3551"/>
                    <a:pt x="1195" y="4142"/>
                  </a:cubicBezTo>
                  <a:cubicBezTo>
                    <a:pt x="911" y="4734"/>
                    <a:pt x="58" y="4734"/>
                    <a:pt x="58" y="5030"/>
                  </a:cubicBezTo>
                  <a:cubicBezTo>
                    <a:pt x="58" y="5622"/>
                    <a:pt x="342" y="5918"/>
                    <a:pt x="627" y="6214"/>
                  </a:cubicBezTo>
                  <a:cubicBezTo>
                    <a:pt x="627" y="6805"/>
                    <a:pt x="627" y="7397"/>
                    <a:pt x="627" y="7693"/>
                  </a:cubicBezTo>
                  <a:cubicBezTo>
                    <a:pt x="627" y="8285"/>
                    <a:pt x="911" y="8581"/>
                    <a:pt x="627" y="9173"/>
                  </a:cubicBezTo>
                  <a:cubicBezTo>
                    <a:pt x="627" y="9468"/>
                    <a:pt x="627" y="9764"/>
                    <a:pt x="627" y="10060"/>
                  </a:cubicBezTo>
                  <a:cubicBezTo>
                    <a:pt x="627" y="10356"/>
                    <a:pt x="911" y="10652"/>
                    <a:pt x="627" y="10948"/>
                  </a:cubicBezTo>
                  <a:cubicBezTo>
                    <a:pt x="627" y="11244"/>
                    <a:pt x="-226" y="11244"/>
                    <a:pt x="58" y="11836"/>
                  </a:cubicBezTo>
                  <a:cubicBezTo>
                    <a:pt x="627" y="12427"/>
                    <a:pt x="911" y="12723"/>
                    <a:pt x="911" y="13611"/>
                  </a:cubicBezTo>
                  <a:cubicBezTo>
                    <a:pt x="911" y="14203"/>
                    <a:pt x="1479" y="13907"/>
                    <a:pt x="1763" y="14203"/>
                  </a:cubicBezTo>
                  <a:cubicBezTo>
                    <a:pt x="2332" y="14203"/>
                    <a:pt x="2616" y="14203"/>
                    <a:pt x="2900" y="14499"/>
                  </a:cubicBezTo>
                  <a:cubicBezTo>
                    <a:pt x="3185" y="14795"/>
                    <a:pt x="3469" y="15386"/>
                    <a:pt x="3753" y="15682"/>
                  </a:cubicBezTo>
                  <a:cubicBezTo>
                    <a:pt x="4321" y="15978"/>
                    <a:pt x="5174" y="15682"/>
                    <a:pt x="5742" y="16274"/>
                  </a:cubicBezTo>
                  <a:cubicBezTo>
                    <a:pt x="6027" y="16570"/>
                    <a:pt x="5458" y="15978"/>
                    <a:pt x="5742" y="1627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1" name="Shape 1666">
              <a:extLst>
                <a:ext uri="{FF2B5EF4-FFF2-40B4-BE49-F238E27FC236}">
                  <a16:creationId xmlns:a16="http://schemas.microsoft.com/office/drawing/2014/main" xmlns="" id="{58656F08-85BA-4474-9437-D8DD41C5BE61}"/>
                </a:ext>
              </a:extLst>
            </p:cNvPr>
            <p:cNvSpPr/>
            <p:nvPr/>
          </p:nvSpPr>
          <p:spPr>
            <a:xfrm>
              <a:off x="4962073" y="2818983"/>
              <a:ext cx="276433" cy="22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1" y="21600"/>
                  </a:moveTo>
                  <a:cubicBezTo>
                    <a:pt x="9771" y="19694"/>
                    <a:pt x="9257" y="16518"/>
                    <a:pt x="10286" y="15882"/>
                  </a:cubicBezTo>
                  <a:cubicBezTo>
                    <a:pt x="10800" y="15247"/>
                    <a:pt x="11829" y="14612"/>
                    <a:pt x="12343" y="13976"/>
                  </a:cubicBezTo>
                  <a:cubicBezTo>
                    <a:pt x="12857" y="13976"/>
                    <a:pt x="12857" y="12706"/>
                    <a:pt x="12857" y="12706"/>
                  </a:cubicBezTo>
                  <a:cubicBezTo>
                    <a:pt x="12857" y="10165"/>
                    <a:pt x="12857" y="8259"/>
                    <a:pt x="12857" y="5718"/>
                  </a:cubicBezTo>
                  <a:cubicBezTo>
                    <a:pt x="12857" y="5718"/>
                    <a:pt x="15943" y="5718"/>
                    <a:pt x="16457" y="5718"/>
                  </a:cubicBezTo>
                  <a:cubicBezTo>
                    <a:pt x="18000" y="5718"/>
                    <a:pt x="19543" y="5718"/>
                    <a:pt x="21086" y="5718"/>
                  </a:cubicBezTo>
                  <a:cubicBezTo>
                    <a:pt x="21600" y="5718"/>
                    <a:pt x="21600" y="1906"/>
                    <a:pt x="21600" y="1271"/>
                  </a:cubicBezTo>
                  <a:cubicBezTo>
                    <a:pt x="21600" y="0"/>
                    <a:pt x="21600" y="0"/>
                    <a:pt x="20571" y="0"/>
                  </a:cubicBezTo>
                  <a:cubicBezTo>
                    <a:pt x="16971" y="0"/>
                    <a:pt x="13886" y="0"/>
                    <a:pt x="10286" y="0"/>
                  </a:cubicBezTo>
                  <a:cubicBezTo>
                    <a:pt x="9257" y="1271"/>
                    <a:pt x="8743" y="2541"/>
                    <a:pt x="7714" y="3812"/>
                  </a:cubicBezTo>
                  <a:cubicBezTo>
                    <a:pt x="5657" y="5718"/>
                    <a:pt x="5657" y="7624"/>
                    <a:pt x="5143" y="10800"/>
                  </a:cubicBezTo>
                  <a:cubicBezTo>
                    <a:pt x="5143" y="10800"/>
                    <a:pt x="4629" y="11435"/>
                    <a:pt x="4114" y="11435"/>
                  </a:cubicBezTo>
                  <a:cubicBezTo>
                    <a:pt x="3086" y="12706"/>
                    <a:pt x="2571" y="13976"/>
                    <a:pt x="2057" y="15882"/>
                  </a:cubicBezTo>
                  <a:cubicBezTo>
                    <a:pt x="1029" y="17788"/>
                    <a:pt x="0" y="19059"/>
                    <a:pt x="0" y="21600"/>
                  </a:cubicBezTo>
                  <a:cubicBezTo>
                    <a:pt x="3086" y="21600"/>
                    <a:pt x="6686" y="21600"/>
                    <a:pt x="9771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2" name="Shape 1667">
              <a:extLst>
                <a:ext uri="{FF2B5EF4-FFF2-40B4-BE49-F238E27FC236}">
                  <a16:creationId xmlns:a16="http://schemas.microsoft.com/office/drawing/2014/main" xmlns="" id="{C7AFB13B-13EA-4CE1-9E89-24110D0869A6}"/>
                </a:ext>
              </a:extLst>
            </p:cNvPr>
            <p:cNvSpPr/>
            <p:nvPr/>
          </p:nvSpPr>
          <p:spPr>
            <a:xfrm>
              <a:off x="5094668" y="2519348"/>
              <a:ext cx="386051" cy="29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419" extrusionOk="0">
                  <a:moveTo>
                    <a:pt x="7920" y="20419"/>
                  </a:moveTo>
                  <a:cubicBezTo>
                    <a:pt x="7920" y="19069"/>
                    <a:pt x="7560" y="18169"/>
                    <a:pt x="8280" y="17269"/>
                  </a:cubicBezTo>
                  <a:cubicBezTo>
                    <a:pt x="9000" y="16819"/>
                    <a:pt x="10080" y="16369"/>
                    <a:pt x="10440" y="15469"/>
                  </a:cubicBezTo>
                  <a:cubicBezTo>
                    <a:pt x="10800" y="15469"/>
                    <a:pt x="11520" y="15469"/>
                    <a:pt x="11880" y="15469"/>
                  </a:cubicBezTo>
                  <a:cubicBezTo>
                    <a:pt x="12240" y="15019"/>
                    <a:pt x="12960" y="15019"/>
                    <a:pt x="13680" y="14569"/>
                  </a:cubicBezTo>
                  <a:cubicBezTo>
                    <a:pt x="14040" y="14119"/>
                    <a:pt x="14040" y="13669"/>
                    <a:pt x="14400" y="13219"/>
                  </a:cubicBezTo>
                  <a:cubicBezTo>
                    <a:pt x="14760" y="12769"/>
                    <a:pt x="15840" y="13219"/>
                    <a:pt x="16200" y="12769"/>
                  </a:cubicBezTo>
                  <a:cubicBezTo>
                    <a:pt x="16560" y="12319"/>
                    <a:pt x="16560" y="11869"/>
                    <a:pt x="16560" y="11419"/>
                  </a:cubicBezTo>
                  <a:cubicBezTo>
                    <a:pt x="16560" y="10519"/>
                    <a:pt x="17640" y="10519"/>
                    <a:pt x="18000" y="10069"/>
                  </a:cubicBezTo>
                  <a:cubicBezTo>
                    <a:pt x="18360" y="9619"/>
                    <a:pt x="18360" y="9169"/>
                    <a:pt x="19080" y="9169"/>
                  </a:cubicBezTo>
                  <a:cubicBezTo>
                    <a:pt x="19440" y="9169"/>
                    <a:pt x="20520" y="9619"/>
                    <a:pt x="20880" y="9619"/>
                  </a:cubicBezTo>
                  <a:cubicBezTo>
                    <a:pt x="21600" y="9169"/>
                    <a:pt x="20160" y="6469"/>
                    <a:pt x="20160" y="6019"/>
                  </a:cubicBezTo>
                  <a:cubicBezTo>
                    <a:pt x="20160" y="5119"/>
                    <a:pt x="20160" y="4219"/>
                    <a:pt x="20160" y="3319"/>
                  </a:cubicBezTo>
                  <a:cubicBezTo>
                    <a:pt x="19800" y="2869"/>
                    <a:pt x="19800" y="2419"/>
                    <a:pt x="19800" y="1969"/>
                  </a:cubicBezTo>
                  <a:cubicBezTo>
                    <a:pt x="19080" y="1969"/>
                    <a:pt x="18720" y="1519"/>
                    <a:pt x="18360" y="1519"/>
                  </a:cubicBezTo>
                  <a:cubicBezTo>
                    <a:pt x="18000" y="1069"/>
                    <a:pt x="17280" y="1519"/>
                    <a:pt x="16920" y="1519"/>
                  </a:cubicBezTo>
                  <a:cubicBezTo>
                    <a:pt x="16560" y="1069"/>
                    <a:pt x="15840" y="1519"/>
                    <a:pt x="15120" y="1519"/>
                  </a:cubicBezTo>
                  <a:cubicBezTo>
                    <a:pt x="14400" y="1519"/>
                    <a:pt x="12960" y="-1181"/>
                    <a:pt x="12600" y="619"/>
                  </a:cubicBezTo>
                  <a:cubicBezTo>
                    <a:pt x="12240" y="1969"/>
                    <a:pt x="11880" y="3319"/>
                    <a:pt x="10800" y="4669"/>
                  </a:cubicBezTo>
                  <a:cubicBezTo>
                    <a:pt x="9720" y="6019"/>
                    <a:pt x="8280" y="6019"/>
                    <a:pt x="7200" y="7369"/>
                  </a:cubicBezTo>
                  <a:cubicBezTo>
                    <a:pt x="6480" y="8269"/>
                    <a:pt x="6120" y="9619"/>
                    <a:pt x="5760" y="10969"/>
                  </a:cubicBezTo>
                  <a:cubicBezTo>
                    <a:pt x="5760" y="11869"/>
                    <a:pt x="6120" y="13219"/>
                    <a:pt x="5760" y="14569"/>
                  </a:cubicBezTo>
                  <a:cubicBezTo>
                    <a:pt x="5400" y="15019"/>
                    <a:pt x="5040" y="15919"/>
                    <a:pt x="5040" y="16369"/>
                  </a:cubicBezTo>
                  <a:cubicBezTo>
                    <a:pt x="4680" y="17269"/>
                    <a:pt x="3960" y="17269"/>
                    <a:pt x="3240" y="17719"/>
                  </a:cubicBezTo>
                  <a:cubicBezTo>
                    <a:pt x="2880" y="18169"/>
                    <a:pt x="2520" y="18619"/>
                    <a:pt x="1800" y="19069"/>
                  </a:cubicBezTo>
                  <a:cubicBezTo>
                    <a:pt x="1440" y="19519"/>
                    <a:pt x="720" y="19519"/>
                    <a:pt x="0" y="20419"/>
                  </a:cubicBezTo>
                  <a:lnTo>
                    <a:pt x="7920" y="20419"/>
                  </a:ln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3" name="Shape 1668">
              <a:extLst>
                <a:ext uri="{FF2B5EF4-FFF2-40B4-BE49-F238E27FC236}">
                  <a16:creationId xmlns:a16="http://schemas.microsoft.com/office/drawing/2014/main" xmlns="" id="{8CBBF741-B821-4824-A349-67CAE9DBC7C9}"/>
                </a:ext>
              </a:extLst>
            </p:cNvPr>
            <p:cNvSpPr/>
            <p:nvPr/>
          </p:nvSpPr>
          <p:spPr>
            <a:xfrm>
              <a:off x="5238937" y="2470542"/>
              <a:ext cx="678286" cy="65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extrusionOk="0">
                  <a:moveTo>
                    <a:pt x="7113" y="4800"/>
                  </a:moveTo>
                  <a:cubicBezTo>
                    <a:pt x="7321" y="5018"/>
                    <a:pt x="8152" y="6327"/>
                    <a:pt x="7321" y="6327"/>
                  </a:cubicBezTo>
                  <a:cubicBezTo>
                    <a:pt x="7113" y="6109"/>
                    <a:pt x="6490" y="5891"/>
                    <a:pt x="6282" y="6109"/>
                  </a:cubicBezTo>
                  <a:cubicBezTo>
                    <a:pt x="6075" y="6327"/>
                    <a:pt x="6075" y="6327"/>
                    <a:pt x="5867" y="6545"/>
                  </a:cubicBezTo>
                  <a:cubicBezTo>
                    <a:pt x="5659" y="6764"/>
                    <a:pt x="5452" y="6764"/>
                    <a:pt x="5244" y="6764"/>
                  </a:cubicBezTo>
                  <a:cubicBezTo>
                    <a:pt x="4829" y="6982"/>
                    <a:pt x="5036" y="7418"/>
                    <a:pt x="4829" y="7636"/>
                  </a:cubicBezTo>
                  <a:cubicBezTo>
                    <a:pt x="4829" y="8073"/>
                    <a:pt x="4206" y="7855"/>
                    <a:pt x="3998" y="8073"/>
                  </a:cubicBezTo>
                  <a:cubicBezTo>
                    <a:pt x="3582" y="8073"/>
                    <a:pt x="3582" y="8509"/>
                    <a:pt x="3375" y="8727"/>
                  </a:cubicBezTo>
                  <a:cubicBezTo>
                    <a:pt x="2959" y="9164"/>
                    <a:pt x="2544" y="8945"/>
                    <a:pt x="2129" y="9164"/>
                  </a:cubicBezTo>
                  <a:cubicBezTo>
                    <a:pt x="1921" y="9164"/>
                    <a:pt x="1713" y="9164"/>
                    <a:pt x="1506" y="9382"/>
                  </a:cubicBezTo>
                  <a:cubicBezTo>
                    <a:pt x="1298" y="9382"/>
                    <a:pt x="882" y="9600"/>
                    <a:pt x="675" y="9818"/>
                  </a:cubicBezTo>
                  <a:cubicBezTo>
                    <a:pt x="-156" y="10255"/>
                    <a:pt x="52" y="10473"/>
                    <a:pt x="52" y="11345"/>
                  </a:cubicBezTo>
                  <a:cubicBezTo>
                    <a:pt x="52" y="12000"/>
                    <a:pt x="-156" y="12000"/>
                    <a:pt x="259" y="12218"/>
                  </a:cubicBezTo>
                  <a:cubicBezTo>
                    <a:pt x="467" y="12436"/>
                    <a:pt x="882" y="12655"/>
                    <a:pt x="1090" y="12873"/>
                  </a:cubicBezTo>
                  <a:cubicBezTo>
                    <a:pt x="3167" y="14400"/>
                    <a:pt x="5244" y="15709"/>
                    <a:pt x="7529" y="17236"/>
                  </a:cubicBezTo>
                  <a:cubicBezTo>
                    <a:pt x="8152" y="17673"/>
                    <a:pt x="8982" y="18327"/>
                    <a:pt x="9813" y="18764"/>
                  </a:cubicBezTo>
                  <a:cubicBezTo>
                    <a:pt x="9813" y="18982"/>
                    <a:pt x="10021" y="18982"/>
                    <a:pt x="10021" y="18982"/>
                  </a:cubicBezTo>
                  <a:cubicBezTo>
                    <a:pt x="10644" y="20073"/>
                    <a:pt x="11059" y="20073"/>
                    <a:pt x="11890" y="20291"/>
                  </a:cubicBezTo>
                  <a:cubicBezTo>
                    <a:pt x="12513" y="20509"/>
                    <a:pt x="11890" y="21382"/>
                    <a:pt x="12513" y="21600"/>
                  </a:cubicBezTo>
                  <a:cubicBezTo>
                    <a:pt x="12721" y="21600"/>
                    <a:pt x="13344" y="21382"/>
                    <a:pt x="13759" y="21164"/>
                  </a:cubicBezTo>
                  <a:cubicBezTo>
                    <a:pt x="13967" y="21164"/>
                    <a:pt x="14590" y="21164"/>
                    <a:pt x="14798" y="20945"/>
                  </a:cubicBezTo>
                  <a:cubicBezTo>
                    <a:pt x="15629" y="20291"/>
                    <a:pt x="16459" y="19636"/>
                    <a:pt x="17498" y="18982"/>
                  </a:cubicBezTo>
                  <a:cubicBezTo>
                    <a:pt x="18536" y="18327"/>
                    <a:pt x="19575" y="17455"/>
                    <a:pt x="20613" y="16800"/>
                  </a:cubicBezTo>
                  <a:cubicBezTo>
                    <a:pt x="20821" y="16800"/>
                    <a:pt x="21029" y="16582"/>
                    <a:pt x="21444" y="16364"/>
                  </a:cubicBezTo>
                  <a:cubicBezTo>
                    <a:pt x="21029" y="15491"/>
                    <a:pt x="20821" y="15273"/>
                    <a:pt x="19990" y="15055"/>
                  </a:cubicBezTo>
                  <a:cubicBezTo>
                    <a:pt x="19782" y="15055"/>
                    <a:pt x="19367" y="15055"/>
                    <a:pt x="19367" y="15055"/>
                  </a:cubicBezTo>
                  <a:cubicBezTo>
                    <a:pt x="19367" y="14400"/>
                    <a:pt x="19367" y="14182"/>
                    <a:pt x="18952" y="13745"/>
                  </a:cubicBezTo>
                  <a:cubicBezTo>
                    <a:pt x="18744" y="13309"/>
                    <a:pt x="18744" y="13309"/>
                    <a:pt x="18952" y="13091"/>
                  </a:cubicBezTo>
                  <a:cubicBezTo>
                    <a:pt x="19367" y="12655"/>
                    <a:pt x="19159" y="12436"/>
                    <a:pt x="19159" y="12000"/>
                  </a:cubicBezTo>
                  <a:cubicBezTo>
                    <a:pt x="19159" y="11564"/>
                    <a:pt x="19367" y="11345"/>
                    <a:pt x="19159" y="10909"/>
                  </a:cubicBezTo>
                  <a:cubicBezTo>
                    <a:pt x="19159" y="10691"/>
                    <a:pt x="19159" y="10473"/>
                    <a:pt x="19159" y="10036"/>
                  </a:cubicBezTo>
                  <a:cubicBezTo>
                    <a:pt x="19159" y="9818"/>
                    <a:pt x="19159" y="9382"/>
                    <a:pt x="18952" y="9164"/>
                  </a:cubicBezTo>
                  <a:cubicBezTo>
                    <a:pt x="18744" y="8945"/>
                    <a:pt x="18744" y="8509"/>
                    <a:pt x="18744" y="8073"/>
                  </a:cubicBezTo>
                  <a:cubicBezTo>
                    <a:pt x="18744" y="7418"/>
                    <a:pt x="18536" y="6545"/>
                    <a:pt x="17913" y="5891"/>
                  </a:cubicBezTo>
                  <a:cubicBezTo>
                    <a:pt x="17498" y="5455"/>
                    <a:pt x="17082" y="5018"/>
                    <a:pt x="16875" y="4364"/>
                  </a:cubicBezTo>
                  <a:cubicBezTo>
                    <a:pt x="16459" y="3491"/>
                    <a:pt x="17290" y="3709"/>
                    <a:pt x="17498" y="2836"/>
                  </a:cubicBezTo>
                  <a:cubicBezTo>
                    <a:pt x="17498" y="1964"/>
                    <a:pt x="17498" y="1309"/>
                    <a:pt x="17706" y="436"/>
                  </a:cubicBezTo>
                  <a:cubicBezTo>
                    <a:pt x="17498" y="436"/>
                    <a:pt x="17498" y="218"/>
                    <a:pt x="17290" y="218"/>
                  </a:cubicBezTo>
                  <a:cubicBezTo>
                    <a:pt x="16875" y="436"/>
                    <a:pt x="16875" y="0"/>
                    <a:pt x="16667" y="0"/>
                  </a:cubicBezTo>
                  <a:cubicBezTo>
                    <a:pt x="16459" y="0"/>
                    <a:pt x="16459" y="218"/>
                    <a:pt x="16252" y="218"/>
                  </a:cubicBezTo>
                  <a:cubicBezTo>
                    <a:pt x="15836" y="218"/>
                    <a:pt x="15836" y="0"/>
                    <a:pt x="15421" y="0"/>
                  </a:cubicBezTo>
                  <a:cubicBezTo>
                    <a:pt x="15213" y="218"/>
                    <a:pt x="15006" y="218"/>
                    <a:pt x="14798" y="436"/>
                  </a:cubicBezTo>
                  <a:cubicBezTo>
                    <a:pt x="14382" y="655"/>
                    <a:pt x="14382" y="436"/>
                    <a:pt x="13967" y="218"/>
                  </a:cubicBezTo>
                  <a:cubicBezTo>
                    <a:pt x="13552" y="218"/>
                    <a:pt x="12929" y="218"/>
                    <a:pt x="12513" y="436"/>
                  </a:cubicBezTo>
                  <a:cubicBezTo>
                    <a:pt x="11475" y="655"/>
                    <a:pt x="10436" y="655"/>
                    <a:pt x="9398" y="1091"/>
                  </a:cubicBezTo>
                  <a:cubicBezTo>
                    <a:pt x="9190" y="1309"/>
                    <a:pt x="8982" y="1527"/>
                    <a:pt x="8775" y="1527"/>
                  </a:cubicBezTo>
                  <a:cubicBezTo>
                    <a:pt x="8567" y="1745"/>
                    <a:pt x="8152" y="1745"/>
                    <a:pt x="7944" y="1745"/>
                  </a:cubicBezTo>
                  <a:cubicBezTo>
                    <a:pt x="7529" y="1964"/>
                    <a:pt x="7529" y="2618"/>
                    <a:pt x="6906" y="2618"/>
                  </a:cubicBezTo>
                  <a:cubicBezTo>
                    <a:pt x="7113" y="3273"/>
                    <a:pt x="7113" y="3927"/>
                    <a:pt x="7113" y="4800"/>
                  </a:cubicBezTo>
                  <a:cubicBezTo>
                    <a:pt x="7321" y="5018"/>
                    <a:pt x="7113" y="4364"/>
                    <a:pt x="7113" y="48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4" name="Shape 1669">
              <a:extLst>
                <a:ext uri="{FF2B5EF4-FFF2-40B4-BE49-F238E27FC236}">
                  <a16:creationId xmlns:a16="http://schemas.microsoft.com/office/drawing/2014/main" xmlns="" id="{0143A54B-6BFC-4B28-823E-33BA0DE49ED4}"/>
                </a:ext>
              </a:extLst>
            </p:cNvPr>
            <p:cNvSpPr/>
            <p:nvPr/>
          </p:nvSpPr>
          <p:spPr>
            <a:xfrm>
              <a:off x="3116952" y="0"/>
              <a:ext cx="2005894" cy="149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2266" y="3521"/>
                  </a:moveTo>
                  <a:cubicBezTo>
                    <a:pt x="2195" y="3616"/>
                    <a:pt x="1841" y="3806"/>
                    <a:pt x="1912" y="3901"/>
                  </a:cubicBezTo>
                  <a:cubicBezTo>
                    <a:pt x="1983" y="3996"/>
                    <a:pt x="2125" y="3996"/>
                    <a:pt x="2266" y="4092"/>
                  </a:cubicBezTo>
                  <a:cubicBezTo>
                    <a:pt x="2408" y="4092"/>
                    <a:pt x="2550" y="4092"/>
                    <a:pt x="2762" y="4092"/>
                  </a:cubicBezTo>
                  <a:cubicBezTo>
                    <a:pt x="2762" y="4092"/>
                    <a:pt x="3116" y="3996"/>
                    <a:pt x="3187" y="3996"/>
                  </a:cubicBezTo>
                  <a:cubicBezTo>
                    <a:pt x="3116" y="3996"/>
                    <a:pt x="2974" y="4092"/>
                    <a:pt x="2904" y="4187"/>
                  </a:cubicBezTo>
                  <a:cubicBezTo>
                    <a:pt x="2833" y="4282"/>
                    <a:pt x="2762" y="4377"/>
                    <a:pt x="2833" y="4567"/>
                  </a:cubicBezTo>
                  <a:cubicBezTo>
                    <a:pt x="2974" y="4758"/>
                    <a:pt x="2550" y="5233"/>
                    <a:pt x="2337" y="5138"/>
                  </a:cubicBezTo>
                  <a:cubicBezTo>
                    <a:pt x="2266" y="5043"/>
                    <a:pt x="2125" y="5138"/>
                    <a:pt x="1983" y="5138"/>
                  </a:cubicBezTo>
                  <a:cubicBezTo>
                    <a:pt x="1912" y="5043"/>
                    <a:pt x="1770" y="5138"/>
                    <a:pt x="1700" y="5138"/>
                  </a:cubicBezTo>
                  <a:cubicBezTo>
                    <a:pt x="1629" y="5138"/>
                    <a:pt x="1487" y="5138"/>
                    <a:pt x="1416" y="5329"/>
                  </a:cubicBezTo>
                  <a:cubicBezTo>
                    <a:pt x="1346" y="5424"/>
                    <a:pt x="1275" y="5424"/>
                    <a:pt x="1133" y="5424"/>
                  </a:cubicBezTo>
                  <a:cubicBezTo>
                    <a:pt x="921" y="5519"/>
                    <a:pt x="708" y="5614"/>
                    <a:pt x="496" y="5614"/>
                  </a:cubicBezTo>
                  <a:cubicBezTo>
                    <a:pt x="425" y="5614"/>
                    <a:pt x="283" y="5519"/>
                    <a:pt x="283" y="5614"/>
                  </a:cubicBezTo>
                  <a:cubicBezTo>
                    <a:pt x="212" y="5709"/>
                    <a:pt x="0" y="5709"/>
                    <a:pt x="0" y="5900"/>
                  </a:cubicBezTo>
                  <a:cubicBezTo>
                    <a:pt x="0" y="5995"/>
                    <a:pt x="71" y="5900"/>
                    <a:pt x="71" y="5995"/>
                  </a:cubicBezTo>
                  <a:cubicBezTo>
                    <a:pt x="71" y="5995"/>
                    <a:pt x="0" y="6090"/>
                    <a:pt x="0" y="6090"/>
                  </a:cubicBezTo>
                  <a:cubicBezTo>
                    <a:pt x="0" y="6185"/>
                    <a:pt x="142" y="6375"/>
                    <a:pt x="212" y="6470"/>
                  </a:cubicBezTo>
                  <a:cubicBezTo>
                    <a:pt x="212" y="6470"/>
                    <a:pt x="283" y="6375"/>
                    <a:pt x="283" y="6375"/>
                  </a:cubicBezTo>
                  <a:cubicBezTo>
                    <a:pt x="354" y="6280"/>
                    <a:pt x="425" y="6375"/>
                    <a:pt x="496" y="6470"/>
                  </a:cubicBezTo>
                  <a:cubicBezTo>
                    <a:pt x="567" y="6470"/>
                    <a:pt x="921" y="6566"/>
                    <a:pt x="921" y="6375"/>
                  </a:cubicBezTo>
                  <a:cubicBezTo>
                    <a:pt x="921" y="6470"/>
                    <a:pt x="850" y="6470"/>
                    <a:pt x="921" y="6566"/>
                  </a:cubicBezTo>
                  <a:cubicBezTo>
                    <a:pt x="921" y="6661"/>
                    <a:pt x="1062" y="6756"/>
                    <a:pt x="1133" y="6756"/>
                  </a:cubicBezTo>
                  <a:cubicBezTo>
                    <a:pt x="1204" y="6851"/>
                    <a:pt x="1275" y="6851"/>
                    <a:pt x="1346" y="6851"/>
                  </a:cubicBezTo>
                  <a:cubicBezTo>
                    <a:pt x="1487" y="6851"/>
                    <a:pt x="1487" y="6661"/>
                    <a:pt x="1558" y="6756"/>
                  </a:cubicBezTo>
                  <a:cubicBezTo>
                    <a:pt x="1700" y="6756"/>
                    <a:pt x="1912" y="6756"/>
                    <a:pt x="1983" y="6756"/>
                  </a:cubicBezTo>
                  <a:cubicBezTo>
                    <a:pt x="2054" y="6756"/>
                    <a:pt x="2054" y="6661"/>
                    <a:pt x="2125" y="6566"/>
                  </a:cubicBezTo>
                  <a:cubicBezTo>
                    <a:pt x="2195" y="6566"/>
                    <a:pt x="2408" y="6756"/>
                    <a:pt x="2408" y="6851"/>
                  </a:cubicBezTo>
                  <a:cubicBezTo>
                    <a:pt x="2408" y="6946"/>
                    <a:pt x="1700" y="6851"/>
                    <a:pt x="1558" y="6946"/>
                  </a:cubicBezTo>
                  <a:cubicBezTo>
                    <a:pt x="1416" y="6946"/>
                    <a:pt x="1629" y="7041"/>
                    <a:pt x="1700" y="7041"/>
                  </a:cubicBezTo>
                  <a:cubicBezTo>
                    <a:pt x="1841" y="7137"/>
                    <a:pt x="1912" y="7041"/>
                    <a:pt x="2054" y="7137"/>
                  </a:cubicBezTo>
                  <a:cubicBezTo>
                    <a:pt x="1983" y="7041"/>
                    <a:pt x="1841" y="7137"/>
                    <a:pt x="1700" y="7137"/>
                  </a:cubicBezTo>
                  <a:cubicBezTo>
                    <a:pt x="1487" y="7137"/>
                    <a:pt x="1275" y="7041"/>
                    <a:pt x="1062" y="7041"/>
                  </a:cubicBezTo>
                  <a:cubicBezTo>
                    <a:pt x="921" y="7041"/>
                    <a:pt x="637" y="7041"/>
                    <a:pt x="637" y="7232"/>
                  </a:cubicBezTo>
                  <a:cubicBezTo>
                    <a:pt x="567" y="7327"/>
                    <a:pt x="779" y="7422"/>
                    <a:pt x="850" y="7422"/>
                  </a:cubicBezTo>
                  <a:cubicBezTo>
                    <a:pt x="921" y="7422"/>
                    <a:pt x="1062" y="7327"/>
                    <a:pt x="1062" y="7327"/>
                  </a:cubicBezTo>
                  <a:cubicBezTo>
                    <a:pt x="1133" y="7422"/>
                    <a:pt x="1062" y="7422"/>
                    <a:pt x="1062" y="7517"/>
                  </a:cubicBezTo>
                  <a:cubicBezTo>
                    <a:pt x="1133" y="7612"/>
                    <a:pt x="1275" y="7612"/>
                    <a:pt x="1346" y="7612"/>
                  </a:cubicBezTo>
                  <a:cubicBezTo>
                    <a:pt x="1487" y="7612"/>
                    <a:pt x="1629" y="7612"/>
                    <a:pt x="1770" y="7612"/>
                  </a:cubicBezTo>
                  <a:cubicBezTo>
                    <a:pt x="1770" y="7612"/>
                    <a:pt x="1487" y="7707"/>
                    <a:pt x="1416" y="7707"/>
                  </a:cubicBezTo>
                  <a:cubicBezTo>
                    <a:pt x="1133" y="7803"/>
                    <a:pt x="1346" y="7993"/>
                    <a:pt x="1487" y="8088"/>
                  </a:cubicBezTo>
                  <a:cubicBezTo>
                    <a:pt x="1629" y="8183"/>
                    <a:pt x="1770" y="8183"/>
                    <a:pt x="1912" y="8278"/>
                  </a:cubicBezTo>
                  <a:cubicBezTo>
                    <a:pt x="1912" y="8278"/>
                    <a:pt x="2195" y="8278"/>
                    <a:pt x="2195" y="8278"/>
                  </a:cubicBezTo>
                  <a:cubicBezTo>
                    <a:pt x="2195" y="8278"/>
                    <a:pt x="2054" y="8183"/>
                    <a:pt x="2054" y="8088"/>
                  </a:cubicBezTo>
                  <a:cubicBezTo>
                    <a:pt x="2054" y="7993"/>
                    <a:pt x="2195" y="8088"/>
                    <a:pt x="2195" y="8088"/>
                  </a:cubicBezTo>
                  <a:cubicBezTo>
                    <a:pt x="2266" y="8183"/>
                    <a:pt x="2337" y="8088"/>
                    <a:pt x="2408" y="7993"/>
                  </a:cubicBezTo>
                  <a:cubicBezTo>
                    <a:pt x="2408" y="7993"/>
                    <a:pt x="2479" y="7898"/>
                    <a:pt x="2550" y="7898"/>
                  </a:cubicBezTo>
                  <a:cubicBezTo>
                    <a:pt x="2620" y="7993"/>
                    <a:pt x="2550" y="8183"/>
                    <a:pt x="2550" y="8183"/>
                  </a:cubicBezTo>
                  <a:cubicBezTo>
                    <a:pt x="2620" y="8278"/>
                    <a:pt x="2833" y="8088"/>
                    <a:pt x="2904" y="8088"/>
                  </a:cubicBezTo>
                  <a:cubicBezTo>
                    <a:pt x="3045" y="7993"/>
                    <a:pt x="3045" y="7993"/>
                    <a:pt x="3116" y="8088"/>
                  </a:cubicBezTo>
                  <a:cubicBezTo>
                    <a:pt x="3187" y="8183"/>
                    <a:pt x="3258" y="7993"/>
                    <a:pt x="3329" y="7993"/>
                  </a:cubicBezTo>
                  <a:cubicBezTo>
                    <a:pt x="3399" y="7898"/>
                    <a:pt x="3541" y="7993"/>
                    <a:pt x="3612" y="7993"/>
                  </a:cubicBezTo>
                  <a:cubicBezTo>
                    <a:pt x="3824" y="7993"/>
                    <a:pt x="4108" y="8088"/>
                    <a:pt x="4320" y="8183"/>
                  </a:cubicBezTo>
                  <a:cubicBezTo>
                    <a:pt x="4462" y="8183"/>
                    <a:pt x="4603" y="8374"/>
                    <a:pt x="4745" y="8374"/>
                  </a:cubicBezTo>
                  <a:cubicBezTo>
                    <a:pt x="4887" y="8374"/>
                    <a:pt x="5028" y="8469"/>
                    <a:pt x="5099" y="8564"/>
                  </a:cubicBezTo>
                  <a:cubicBezTo>
                    <a:pt x="5241" y="8659"/>
                    <a:pt x="5170" y="8754"/>
                    <a:pt x="5170" y="8849"/>
                  </a:cubicBezTo>
                  <a:cubicBezTo>
                    <a:pt x="5170" y="8944"/>
                    <a:pt x="5311" y="9135"/>
                    <a:pt x="5382" y="9135"/>
                  </a:cubicBezTo>
                  <a:cubicBezTo>
                    <a:pt x="5453" y="9230"/>
                    <a:pt x="5595" y="9135"/>
                    <a:pt x="5666" y="9230"/>
                  </a:cubicBezTo>
                  <a:cubicBezTo>
                    <a:pt x="5666" y="9420"/>
                    <a:pt x="5807" y="9515"/>
                    <a:pt x="5878" y="9611"/>
                  </a:cubicBezTo>
                  <a:cubicBezTo>
                    <a:pt x="5949" y="9706"/>
                    <a:pt x="5878" y="9896"/>
                    <a:pt x="5949" y="9991"/>
                  </a:cubicBezTo>
                  <a:cubicBezTo>
                    <a:pt x="5949" y="10086"/>
                    <a:pt x="6090" y="10181"/>
                    <a:pt x="6090" y="10372"/>
                  </a:cubicBezTo>
                  <a:cubicBezTo>
                    <a:pt x="6090" y="10467"/>
                    <a:pt x="6020" y="10467"/>
                    <a:pt x="6090" y="10562"/>
                  </a:cubicBezTo>
                  <a:cubicBezTo>
                    <a:pt x="6090" y="10562"/>
                    <a:pt x="6161" y="10657"/>
                    <a:pt x="6161" y="10657"/>
                  </a:cubicBezTo>
                  <a:cubicBezTo>
                    <a:pt x="6161" y="10657"/>
                    <a:pt x="6161" y="10657"/>
                    <a:pt x="6161" y="10657"/>
                  </a:cubicBezTo>
                  <a:cubicBezTo>
                    <a:pt x="6232" y="10562"/>
                    <a:pt x="6374" y="10752"/>
                    <a:pt x="6303" y="10848"/>
                  </a:cubicBezTo>
                  <a:cubicBezTo>
                    <a:pt x="6232" y="10943"/>
                    <a:pt x="6232" y="10943"/>
                    <a:pt x="6232" y="11133"/>
                  </a:cubicBezTo>
                  <a:cubicBezTo>
                    <a:pt x="6232" y="11038"/>
                    <a:pt x="6374" y="10943"/>
                    <a:pt x="6445" y="11133"/>
                  </a:cubicBezTo>
                  <a:cubicBezTo>
                    <a:pt x="6445" y="11228"/>
                    <a:pt x="6445" y="11228"/>
                    <a:pt x="6445" y="11323"/>
                  </a:cubicBezTo>
                  <a:cubicBezTo>
                    <a:pt x="6445" y="11323"/>
                    <a:pt x="6445" y="11514"/>
                    <a:pt x="6445" y="11419"/>
                  </a:cubicBezTo>
                  <a:cubicBezTo>
                    <a:pt x="6445" y="11514"/>
                    <a:pt x="6586" y="11514"/>
                    <a:pt x="6586" y="11514"/>
                  </a:cubicBezTo>
                  <a:cubicBezTo>
                    <a:pt x="6515" y="11419"/>
                    <a:pt x="6303" y="11989"/>
                    <a:pt x="6374" y="11609"/>
                  </a:cubicBezTo>
                  <a:cubicBezTo>
                    <a:pt x="6374" y="11609"/>
                    <a:pt x="6232" y="11514"/>
                    <a:pt x="6232" y="11609"/>
                  </a:cubicBezTo>
                  <a:cubicBezTo>
                    <a:pt x="6232" y="11609"/>
                    <a:pt x="6303" y="11609"/>
                    <a:pt x="6303" y="11609"/>
                  </a:cubicBezTo>
                  <a:cubicBezTo>
                    <a:pt x="6303" y="11704"/>
                    <a:pt x="6090" y="11704"/>
                    <a:pt x="6161" y="11799"/>
                  </a:cubicBezTo>
                  <a:cubicBezTo>
                    <a:pt x="6161" y="11799"/>
                    <a:pt x="6374" y="11894"/>
                    <a:pt x="6303" y="11894"/>
                  </a:cubicBezTo>
                  <a:cubicBezTo>
                    <a:pt x="6161" y="12085"/>
                    <a:pt x="6445" y="12085"/>
                    <a:pt x="6515" y="11989"/>
                  </a:cubicBezTo>
                  <a:cubicBezTo>
                    <a:pt x="6445" y="12085"/>
                    <a:pt x="6374" y="12085"/>
                    <a:pt x="6232" y="12085"/>
                  </a:cubicBezTo>
                  <a:cubicBezTo>
                    <a:pt x="6232" y="12085"/>
                    <a:pt x="6090" y="12275"/>
                    <a:pt x="6090" y="12275"/>
                  </a:cubicBezTo>
                  <a:cubicBezTo>
                    <a:pt x="6090" y="12275"/>
                    <a:pt x="6161" y="12370"/>
                    <a:pt x="6161" y="12370"/>
                  </a:cubicBezTo>
                  <a:cubicBezTo>
                    <a:pt x="6303" y="12465"/>
                    <a:pt x="6232" y="12465"/>
                    <a:pt x="6303" y="12465"/>
                  </a:cubicBezTo>
                  <a:cubicBezTo>
                    <a:pt x="6374" y="12465"/>
                    <a:pt x="6657" y="12656"/>
                    <a:pt x="6728" y="12465"/>
                  </a:cubicBezTo>
                  <a:cubicBezTo>
                    <a:pt x="6728" y="12180"/>
                    <a:pt x="6870" y="12275"/>
                    <a:pt x="6940" y="12180"/>
                  </a:cubicBezTo>
                  <a:cubicBezTo>
                    <a:pt x="6940" y="12180"/>
                    <a:pt x="6799" y="11609"/>
                    <a:pt x="6799" y="11609"/>
                  </a:cubicBezTo>
                  <a:cubicBezTo>
                    <a:pt x="6799" y="11704"/>
                    <a:pt x="6940" y="11989"/>
                    <a:pt x="6940" y="11989"/>
                  </a:cubicBezTo>
                  <a:cubicBezTo>
                    <a:pt x="7011" y="12180"/>
                    <a:pt x="7082" y="11989"/>
                    <a:pt x="7153" y="11989"/>
                  </a:cubicBezTo>
                  <a:cubicBezTo>
                    <a:pt x="7153" y="11989"/>
                    <a:pt x="6940" y="12370"/>
                    <a:pt x="6940" y="12370"/>
                  </a:cubicBezTo>
                  <a:cubicBezTo>
                    <a:pt x="6940" y="12370"/>
                    <a:pt x="7224" y="12275"/>
                    <a:pt x="7224" y="12275"/>
                  </a:cubicBezTo>
                  <a:cubicBezTo>
                    <a:pt x="7294" y="12275"/>
                    <a:pt x="7365" y="12275"/>
                    <a:pt x="7365" y="12275"/>
                  </a:cubicBezTo>
                  <a:cubicBezTo>
                    <a:pt x="7436" y="12275"/>
                    <a:pt x="7507" y="12180"/>
                    <a:pt x="7578" y="12180"/>
                  </a:cubicBezTo>
                  <a:cubicBezTo>
                    <a:pt x="7578" y="12275"/>
                    <a:pt x="7507" y="12370"/>
                    <a:pt x="7436" y="12370"/>
                  </a:cubicBezTo>
                  <a:cubicBezTo>
                    <a:pt x="7365" y="12370"/>
                    <a:pt x="7224" y="12370"/>
                    <a:pt x="7153" y="12465"/>
                  </a:cubicBezTo>
                  <a:cubicBezTo>
                    <a:pt x="7082" y="12560"/>
                    <a:pt x="7294" y="12465"/>
                    <a:pt x="7294" y="12465"/>
                  </a:cubicBezTo>
                  <a:cubicBezTo>
                    <a:pt x="7436" y="12465"/>
                    <a:pt x="7578" y="12465"/>
                    <a:pt x="7719" y="12465"/>
                  </a:cubicBezTo>
                  <a:cubicBezTo>
                    <a:pt x="7649" y="12465"/>
                    <a:pt x="7365" y="12465"/>
                    <a:pt x="7365" y="12560"/>
                  </a:cubicBezTo>
                  <a:cubicBezTo>
                    <a:pt x="7365" y="12560"/>
                    <a:pt x="7507" y="12656"/>
                    <a:pt x="7507" y="12751"/>
                  </a:cubicBezTo>
                  <a:cubicBezTo>
                    <a:pt x="7507" y="12751"/>
                    <a:pt x="7507" y="12846"/>
                    <a:pt x="7507" y="12846"/>
                  </a:cubicBezTo>
                  <a:cubicBezTo>
                    <a:pt x="7507" y="12941"/>
                    <a:pt x="7436" y="12941"/>
                    <a:pt x="7507" y="13036"/>
                  </a:cubicBezTo>
                  <a:cubicBezTo>
                    <a:pt x="7507" y="13036"/>
                    <a:pt x="7649" y="12941"/>
                    <a:pt x="7719" y="12941"/>
                  </a:cubicBezTo>
                  <a:cubicBezTo>
                    <a:pt x="7790" y="12941"/>
                    <a:pt x="7719" y="12941"/>
                    <a:pt x="7790" y="13036"/>
                  </a:cubicBezTo>
                  <a:cubicBezTo>
                    <a:pt x="7861" y="13131"/>
                    <a:pt x="7861" y="13226"/>
                    <a:pt x="7932" y="13322"/>
                  </a:cubicBezTo>
                  <a:cubicBezTo>
                    <a:pt x="7932" y="13417"/>
                    <a:pt x="7719" y="13417"/>
                    <a:pt x="7719" y="13417"/>
                  </a:cubicBezTo>
                  <a:cubicBezTo>
                    <a:pt x="7436" y="13131"/>
                    <a:pt x="7011" y="12941"/>
                    <a:pt x="6728" y="13036"/>
                  </a:cubicBezTo>
                  <a:cubicBezTo>
                    <a:pt x="6445" y="13036"/>
                    <a:pt x="6799" y="13322"/>
                    <a:pt x="6940" y="13322"/>
                  </a:cubicBezTo>
                  <a:cubicBezTo>
                    <a:pt x="7153" y="13417"/>
                    <a:pt x="7294" y="13702"/>
                    <a:pt x="7507" y="13702"/>
                  </a:cubicBezTo>
                  <a:cubicBezTo>
                    <a:pt x="7578" y="13702"/>
                    <a:pt x="7649" y="13607"/>
                    <a:pt x="7790" y="13607"/>
                  </a:cubicBezTo>
                  <a:cubicBezTo>
                    <a:pt x="7790" y="13702"/>
                    <a:pt x="8003" y="13702"/>
                    <a:pt x="8003" y="13702"/>
                  </a:cubicBezTo>
                  <a:cubicBezTo>
                    <a:pt x="8073" y="13797"/>
                    <a:pt x="8003" y="13893"/>
                    <a:pt x="8003" y="13893"/>
                  </a:cubicBezTo>
                  <a:cubicBezTo>
                    <a:pt x="7790" y="13988"/>
                    <a:pt x="8073" y="14083"/>
                    <a:pt x="8003" y="14178"/>
                  </a:cubicBezTo>
                  <a:cubicBezTo>
                    <a:pt x="8003" y="14273"/>
                    <a:pt x="7861" y="14178"/>
                    <a:pt x="7861" y="14368"/>
                  </a:cubicBezTo>
                  <a:cubicBezTo>
                    <a:pt x="7861" y="14463"/>
                    <a:pt x="8003" y="14463"/>
                    <a:pt x="8003" y="14463"/>
                  </a:cubicBezTo>
                  <a:cubicBezTo>
                    <a:pt x="7932" y="14559"/>
                    <a:pt x="7790" y="14368"/>
                    <a:pt x="7790" y="14463"/>
                  </a:cubicBezTo>
                  <a:cubicBezTo>
                    <a:pt x="7719" y="14559"/>
                    <a:pt x="7719" y="14654"/>
                    <a:pt x="7719" y="14749"/>
                  </a:cubicBezTo>
                  <a:cubicBezTo>
                    <a:pt x="7719" y="14749"/>
                    <a:pt x="7861" y="14749"/>
                    <a:pt x="7861" y="14749"/>
                  </a:cubicBezTo>
                  <a:cubicBezTo>
                    <a:pt x="7861" y="14844"/>
                    <a:pt x="7719" y="14939"/>
                    <a:pt x="7649" y="14939"/>
                  </a:cubicBezTo>
                  <a:cubicBezTo>
                    <a:pt x="7578" y="14939"/>
                    <a:pt x="7507" y="14939"/>
                    <a:pt x="7436" y="14939"/>
                  </a:cubicBezTo>
                  <a:cubicBezTo>
                    <a:pt x="7365" y="14844"/>
                    <a:pt x="7294" y="14844"/>
                    <a:pt x="7224" y="14939"/>
                  </a:cubicBezTo>
                  <a:cubicBezTo>
                    <a:pt x="7153" y="15034"/>
                    <a:pt x="7153" y="14939"/>
                    <a:pt x="7082" y="15034"/>
                  </a:cubicBezTo>
                  <a:cubicBezTo>
                    <a:pt x="7082" y="15034"/>
                    <a:pt x="7294" y="15320"/>
                    <a:pt x="7365" y="15320"/>
                  </a:cubicBezTo>
                  <a:cubicBezTo>
                    <a:pt x="7365" y="15225"/>
                    <a:pt x="7365" y="15225"/>
                    <a:pt x="7294" y="15225"/>
                  </a:cubicBezTo>
                  <a:cubicBezTo>
                    <a:pt x="7294" y="15225"/>
                    <a:pt x="7507" y="15225"/>
                    <a:pt x="7507" y="15225"/>
                  </a:cubicBezTo>
                  <a:cubicBezTo>
                    <a:pt x="7507" y="15225"/>
                    <a:pt x="7861" y="15034"/>
                    <a:pt x="7861" y="15130"/>
                  </a:cubicBezTo>
                  <a:cubicBezTo>
                    <a:pt x="7790" y="15130"/>
                    <a:pt x="7719" y="15130"/>
                    <a:pt x="7649" y="15225"/>
                  </a:cubicBezTo>
                  <a:cubicBezTo>
                    <a:pt x="7719" y="15130"/>
                    <a:pt x="7861" y="15320"/>
                    <a:pt x="7790" y="15320"/>
                  </a:cubicBezTo>
                  <a:cubicBezTo>
                    <a:pt x="7861" y="15320"/>
                    <a:pt x="8073" y="15415"/>
                    <a:pt x="8144" y="15415"/>
                  </a:cubicBezTo>
                  <a:cubicBezTo>
                    <a:pt x="8073" y="15415"/>
                    <a:pt x="7932" y="15415"/>
                    <a:pt x="7932" y="15415"/>
                  </a:cubicBezTo>
                  <a:cubicBezTo>
                    <a:pt x="7932" y="15415"/>
                    <a:pt x="8215" y="15700"/>
                    <a:pt x="8215" y="15700"/>
                  </a:cubicBezTo>
                  <a:cubicBezTo>
                    <a:pt x="8003" y="15700"/>
                    <a:pt x="7861" y="15320"/>
                    <a:pt x="7649" y="15320"/>
                  </a:cubicBezTo>
                  <a:cubicBezTo>
                    <a:pt x="7507" y="15320"/>
                    <a:pt x="7153" y="15225"/>
                    <a:pt x="7082" y="15415"/>
                  </a:cubicBezTo>
                  <a:cubicBezTo>
                    <a:pt x="7082" y="15510"/>
                    <a:pt x="7011" y="15510"/>
                    <a:pt x="6940" y="15605"/>
                  </a:cubicBezTo>
                  <a:cubicBezTo>
                    <a:pt x="6870" y="15605"/>
                    <a:pt x="6870" y="15796"/>
                    <a:pt x="6940" y="15700"/>
                  </a:cubicBezTo>
                  <a:cubicBezTo>
                    <a:pt x="7082" y="15700"/>
                    <a:pt x="7224" y="15605"/>
                    <a:pt x="7294" y="15415"/>
                  </a:cubicBezTo>
                  <a:cubicBezTo>
                    <a:pt x="7294" y="15510"/>
                    <a:pt x="7436" y="15510"/>
                    <a:pt x="7436" y="15510"/>
                  </a:cubicBezTo>
                  <a:cubicBezTo>
                    <a:pt x="7507" y="15510"/>
                    <a:pt x="7649" y="15796"/>
                    <a:pt x="7649" y="15510"/>
                  </a:cubicBezTo>
                  <a:cubicBezTo>
                    <a:pt x="7649" y="15415"/>
                    <a:pt x="7790" y="15605"/>
                    <a:pt x="7790" y="15605"/>
                  </a:cubicBezTo>
                  <a:cubicBezTo>
                    <a:pt x="7790" y="15605"/>
                    <a:pt x="8073" y="15605"/>
                    <a:pt x="8003" y="15700"/>
                  </a:cubicBezTo>
                  <a:cubicBezTo>
                    <a:pt x="8003" y="15700"/>
                    <a:pt x="7932" y="15700"/>
                    <a:pt x="7932" y="15700"/>
                  </a:cubicBezTo>
                  <a:cubicBezTo>
                    <a:pt x="7932" y="15700"/>
                    <a:pt x="8073" y="15796"/>
                    <a:pt x="8073" y="15796"/>
                  </a:cubicBezTo>
                  <a:cubicBezTo>
                    <a:pt x="8003" y="15796"/>
                    <a:pt x="7861" y="15796"/>
                    <a:pt x="7790" y="15700"/>
                  </a:cubicBezTo>
                  <a:cubicBezTo>
                    <a:pt x="7719" y="15605"/>
                    <a:pt x="7719" y="15700"/>
                    <a:pt x="7719" y="15796"/>
                  </a:cubicBezTo>
                  <a:cubicBezTo>
                    <a:pt x="7719" y="15700"/>
                    <a:pt x="7294" y="15605"/>
                    <a:pt x="7224" y="15605"/>
                  </a:cubicBezTo>
                  <a:cubicBezTo>
                    <a:pt x="7153" y="15605"/>
                    <a:pt x="6728" y="15796"/>
                    <a:pt x="6799" y="15986"/>
                  </a:cubicBezTo>
                  <a:cubicBezTo>
                    <a:pt x="6870" y="16081"/>
                    <a:pt x="7294" y="15891"/>
                    <a:pt x="7365" y="15891"/>
                  </a:cubicBezTo>
                  <a:cubicBezTo>
                    <a:pt x="7436" y="15891"/>
                    <a:pt x="7578" y="15891"/>
                    <a:pt x="7649" y="15986"/>
                  </a:cubicBezTo>
                  <a:cubicBezTo>
                    <a:pt x="7649" y="15986"/>
                    <a:pt x="7932" y="16081"/>
                    <a:pt x="7932" y="16081"/>
                  </a:cubicBezTo>
                  <a:cubicBezTo>
                    <a:pt x="7932" y="16176"/>
                    <a:pt x="7578" y="15986"/>
                    <a:pt x="7578" y="15986"/>
                  </a:cubicBezTo>
                  <a:cubicBezTo>
                    <a:pt x="7436" y="15891"/>
                    <a:pt x="7224" y="15986"/>
                    <a:pt x="7082" y="15986"/>
                  </a:cubicBezTo>
                  <a:cubicBezTo>
                    <a:pt x="6586" y="16176"/>
                    <a:pt x="7153" y="16367"/>
                    <a:pt x="7294" y="16271"/>
                  </a:cubicBezTo>
                  <a:cubicBezTo>
                    <a:pt x="7224" y="16367"/>
                    <a:pt x="7153" y="16462"/>
                    <a:pt x="7011" y="16462"/>
                  </a:cubicBezTo>
                  <a:cubicBezTo>
                    <a:pt x="6799" y="16557"/>
                    <a:pt x="7153" y="16652"/>
                    <a:pt x="7153" y="16652"/>
                  </a:cubicBezTo>
                  <a:cubicBezTo>
                    <a:pt x="7153" y="16652"/>
                    <a:pt x="6870" y="16557"/>
                    <a:pt x="6870" y="16747"/>
                  </a:cubicBezTo>
                  <a:cubicBezTo>
                    <a:pt x="6870" y="17033"/>
                    <a:pt x="7011" y="16842"/>
                    <a:pt x="7153" y="16747"/>
                  </a:cubicBezTo>
                  <a:cubicBezTo>
                    <a:pt x="7294" y="16652"/>
                    <a:pt x="7436" y="16462"/>
                    <a:pt x="7578" y="16367"/>
                  </a:cubicBezTo>
                  <a:cubicBezTo>
                    <a:pt x="7649" y="16367"/>
                    <a:pt x="8073" y="16081"/>
                    <a:pt x="8073" y="16271"/>
                  </a:cubicBezTo>
                  <a:cubicBezTo>
                    <a:pt x="8073" y="16271"/>
                    <a:pt x="7861" y="16271"/>
                    <a:pt x="7861" y="16271"/>
                  </a:cubicBezTo>
                  <a:cubicBezTo>
                    <a:pt x="7861" y="16271"/>
                    <a:pt x="8003" y="16271"/>
                    <a:pt x="8073" y="16367"/>
                  </a:cubicBezTo>
                  <a:cubicBezTo>
                    <a:pt x="7861" y="16176"/>
                    <a:pt x="6940" y="16937"/>
                    <a:pt x="7011" y="17033"/>
                  </a:cubicBezTo>
                  <a:cubicBezTo>
                    <a:pt x="7011" y="17128"/>
                    <a:pt x="7436" y="16937"/>
                    <a:pt x="7507" y="16937"/>
                  </a:cubicBezTo>
                  <a:cubicBezTo>
                    <a:pt x="7507" y="16937"/>
                    <a:pt x="7224" y="17033"/>
                    <a:pt x="7153" y="17128"/>
                  </a:cubicBezTo>
                  <a:cubicBezTo>
                    <a:pt x="7153" y="17128"/>
                    <a:pt x="7294" y="17508"/>
                    <a:pt x="7365" y="17413"/>
                  </a:cubicBezTo>
                  <a:cubicBezTo>
                    <a:pt x="7436" y="17318"/>
                    <a:pt x="7507" y="17128"/>
                    <a:pt x="7578" y="17128"/>
                  </a:cubicBezTo>
                  <a:cubicBezTo>
                    <a:pt x="7649" y="17128"/>
                    <a:pt x="7932" y="17223"/>
                    <a:pt x="7932" y="17223"/>
                  </a:cubicBezTo>
                  <a:cubicBezTo>
                    <a:pt x="7932" y="17223"/>
                    <a:pt x="7649" y="17223"/>
                    <a:pt x="7649" y="17223"/>
                  </a:cubicBezTo>
                  <a:cubicBezTo>
                    <a:pt x="7507" y="17223"/>
                    <a:pt x="7436" y="17318"/>
                    <a:pt x="7365" y="17413"/>
                  </a:cubicBezTo>
                  <a:cubicBezTo>
                    <a:pt x="7365" y="17508"/>
                    <a:pt x="7365" y="17604"/>
                    <a:pt x="7365" y="17699"/>
                  </a:cubicBezTo>
                  <a:cubicBezTo>
                    <a:pt x="7436" y="17984"/>
                    <a:pt x="7436" y="17889"/>
                    <a:pt x="7578" y="17794"/>
                  </a:cubicBezTo>
                  <a:cubicBezTo>
                    <a:pt x="7507" y="17889"/>
                    <a:pt x="7436" y="18270"/>
                    <a:pt x="7507" y="18365"/>
                  </a:cubicBezTo>
                  <a:cubicBezTo>
                    <a:pt x="7507" y="18365"/>
                    <a:pt x="7719" y="17984"/>
                    <a:pt x="7790" y="17984"/>
                  </a:cubicBezTo>
                  <a:cubicBezTo>
                    <a:pt x="7790" y="18079"/>
                    <a:pt x="7719" y="18174"/>
                    <a:pt x="7790" y="18270"/>
                  </a:cubicBezTo>
                  <a:cubicBezTo>
                    <a:pt x="7790" y="18365"/>
                    <a:pt x="7861" y="18174"/>
                    <a:pt x="7932" y="18174"/>
                  </a:cubicBezTo>
                  <a:cubicBezTo>
                    <a:pt x="8073" y="17984"/>
                    <a:pt x="7790" y="17794"/>
                    <a:pt x="7790" y="17699"/>
                  </a:cubicBezTo>
                  <a:cubicBezTo>
                    <a:pt x="7790" y="17699"/>
                    <a:pt x="7932" y="17984"/>
                    <a:pt x="8003" y="17984"/>
                  </a:cubicBezTo>
                  <a:cubicBezTo>
                    <a:pt x="8073" y="18079"/>
                    <a:pt x="8073" y="17984"/>
                    <a:pt x="8144" y="17889"/>
                  </a:cubicBezTo>
                  <a:cubicBezTo>
                    <a:pt x="8073" y="17889"/>
                    <a:pt x="8286" y="18174"/>
                    <a:pt x="8215" y="18270"/>
                  </a:cubicBezTo>
                  <a:cubicBezTo>
                    <a:pt x="8286" y="18174"/>
                    <a:pt x="8073" y="17984"/>
                    <a:pt x="8073" y="18174"/>
                  </a:cubicBezTo>
                  <a:cubicBezTo>
                    <a:pt x="8073" y="18365"/>
                    <a:pt x="8215" y="18555"/>
                    <a:pt x="8073" y="18650"/>
                  </a:cubicBezTo>
                  <a:cubicBezTo>
                    <a:pt x="8073" y="18650"/>
                    <a:pt x="8073" y="18365"/>
                    <a:pt x="8073" y="18365"/>
                  </a:cubicBezTo>
                  <a:cubicBezTo>
                    <a:pt x="8073" y="18270"/>
                    <a:pt x="7932" y="18460"/>
                    <a:pt x="7861" y="18460"/>
                  </a:cubicBezTo>
                  <a:cubicBezTo>
                    <a:pt x="7790" y="18460"/>
                    <a:pt x="7719" y="18650"/>
                    <a:pt x="7719" y="18745"/>
                  </a:cubicBezTo>
                  <a:cubicBezTo>
                    <a:pt x="7649" y="18936"/>
                    <a:pt x="7861" y="18745"/>
                    <a:pt x="7861" y="18841"/>
                  </a:cubicBezTo>
                  <a:cubicBezTo>
                    <a:pt x="7932" y="18936"/>
                    <a:pt x="7790" y="19031"/>
                    <a:pt x="7790" y="19031"/>
                  </a:cubicBezTo>
                  <a:cubicBezTo>
                    <a:pt x="7790" y="19031"/>
                    <a:pt x="7932" y="18936"/>
                    <a:pt x="8003" y="19126"/>
                  </a:cubicBezTo>
                  <a:cubicBezTo>
                    <a:pt x="8003" y="19316"/>
                    <a:pt x="8144" y="19411"/>
                    <a:pt x="8144" y="19507"/>
                  </a:cubicBezTo>
                  <a:cubicBezTo>
                    <a:pt x="8073" y="19697"/>
                    <a:pt x="8144" y="19697"/>
                    <a:pt x="8286" y="19887"/>
                  </a:cubicBezTo>
                  <a:cubicBezTo>
                    <a:pt x="8357" y="19982"/>
                    <a:pt x="8428" y="20173"/>
                    <a:pt x="8498" y="19982"/>
                  </a:cubicBezTo>
                  <a:cubicBezTo>
                    <a:pt x="8498" y="19982"/>
                    <a:pt x="8569" y="20458"/>
                    <a:pt x="8640" y="20458"/>
                  </a:cubicBezTo>
                  <a:cubicBezTo>
                    <a:pt x="8711" y="20553"/>
                    <a:pt x="8640" y="20458"/>
                    <a:pt x="8711" y="20458"/>
                  </a:cubicBezTo>
                  <a:cubicBezTo>
                    <a:pt x="8782" y="20553"/>
                    <a:pt x="8852" y="20648"/>
                    <a:pt x="8923" y="20744"/>
                  </a:cubicBezTo>
                  <a:cubicBezTo>
                    <a:pt x="9065" y="20839"/>
                    <a:pt x="9207" y="20934"/>
                    <a:pt x="9348" y="20839"/>
                  </a:cubicBezTo>
                  <a:cubicBezTo>
                    <a:pt x="9419" y="20839"/>
                    <a:pt x="9631" y="20839"/>
                    <a:pt x="9631" y="20744"/>
                  </a:cubicBezTo>
                  <a:cubicBezTo>
                    <a:pt x="9631" y="20744"/>
                    <a:pt x="9631" y="21029"/>
                    <a:pt x="9631" y="21029"/>
                  </a:cubicBezTo>
                  <a:cubicBezTo>
                    <a:pt x="9631" y="21029"/>
                    <a:pt x="9773" y="20648"/>
                    <a:pt x="9773" y="20744"/>
                  </a:cubicBezTo>
                  <a:cubicBezTo>
                    <a:pt x="9844" y="20744"/>
                    <a:pt x="9773" y="20839"/>
                    <a:pt x="9773" y="20839"/>
                  </a:cubicBezTo>
                  <a:cubicBezTo>
                    <a:pt x="9773" y="20934"/>
                    <a:pt x="9844" y="20934"/>
                    <a:pt x="9844" y="20934"/>
                  </a:cubicBezTo>
                  <a:cubicBezTo>
                    <a:pt x="9844" y="20934"/>
                    <a:pt x="9631" y="21029"/>
                    <a:pt x="9702" y="21124"/>
                  </a:cubicBezTo>
                  <a:cubicBezTo>
                    <a:pt x="9773" y="21124"/>
                    <a:pt x="9773" y="21124"/>
                    <a:pt x="9844" y="21029"/>
                  </a:cubicBezTo>
                  <a:cubicBezTo>
                    <a:pt x="9915" y="21124"/>
                    <a:pt x="9844" y="21219"/>
                    <a:pt x="9844" y="21219"/>
                  </a:cubicBezTo>
                  <a:cubicBezTo>
                    <a:pt x="9844" y="21315"/>
                    <a:pt x="10056" y="21029"/>
                    <a:pt x="10056" y="21124"/>
                  </a:cubicBezTo>
                  <a:cubicBezTo>
                    <a:pt x="10056" y="21219"/>
                    <a:pt x="9915" y="21315"/>
                    <a:pt x="9915" y="21410"/>
                  </a:cubicBezTo>
                  <a:cubicBezTo>
                    <a:pt x="9915" y="21315"/>
                    <a:pt x="10127" y="21219"/>
                    <a:pt x="10056" y="21410"/>
                  </a:cubicBezTo>
                  <a:cubicBezTo>
                    <a:pt x="10056" y="21410"/>
                    <a:pt x="10056" y="21410"/>
                    <a:pt x="10056" y="21315"/>
                  </a:cubicBezTo>
                  <a:cubicBezTo>
                    <a:pt x="10056" y="21505"/>
                    <a:pt x="10269" y="21219"/>
                    <a:pt x="10269" y="21219"/>
                  </a:cubicBezTo>
                  <a:cubicBezTo>
                    <a:pt x="10340" y="21315"/>
                    <a:pt x="10269" y="21505"/>
                    <a:pt x="10269" y="21600"/>
                  </a:cubicBezTo>
                  <a:cubicBezTo>
                    <a:pt x="10198" y="21410"/>
                    <a:pt x="10835" y="21410"/>
                    <a:pt x="10410" y="21124"/>
                  </a:cubicBezTo>
                  <a:cubicBezTo>
                    <a:pt x="10481" y="21124"/>
                    <a:pt x="10835" y="21124"/>
                    <a:pt x="10623" y="21029"/>
                  </a:cubicBezTo>
                  <a:cubicBezTo>
                    <a:pt x="10410" y="20839"/>
                    <a:pt x="10694" y="20934"/>
                    <a:pt x="10765" y="20744"/>
                  </a:cubicBezTo>
                  <a:cubicBezTo>
                    <a:pt x="10765" y="20744"/>
                    <a:pt x="10552" y="20744"/>
                    <a:pt x="10552" y="20744"/>
                  </a:cubicBezTo>
                  <a:cubicBezTo>
                    <a:pt x="10623" y="20648"/>
                    <a:pt x="10694" y="20553"/>
                    <a:pt x="10765" y="20553"/>
                  </a:cubicBezTo>
                  <a:cubicBezTo>
                    <a:pt x="10906" y="20363"/>
                    <a:pt x="10694" y="20458"/>
                    <a:pt x="10694" y="20363"/>
                  </a:cubicBezTo>
                  <a:cubicBezTo>
                    <a:pt x="10694" y="20363"/>
                    <a:pt x="10906" y="20268"/>
                    <a:pt x="10906" y="20173"/>
                  </a:cubicBezTo>
                  <a:cubicBezTo>
                    <a:pt x="10906" y="20078"/>
                    <a:pt x="10906" y="19887"/>
                    <a:pt x="10835" y="19792"/>
                  </a:cubicBezTo>
                  <a:cubicBezTo>
                    <a:pt x="10765" y="19792"/>
                    <a:pt x="10906" y="19697"/>
                    <a:pt x="10835" y="19602"/>
                  </a:cubicBezTo>
                  <a:cubicBezTo>
                    <a:pt x="10835" y="19602"/>
                    <a:pt x="10694" y="19507"/>
                    <a:pt x="10694" y="19507"/>
                  </a:cubicBezTo>
                  <a:cubicBezTo>
                    <a:pt x="10694" y="19507"/>
                    <a:pt x="10977" y="19411"/>
                    <a:pt x="11048" y="19411"/>
                  </a:cubicBezTo>
                  <a:cubicBezTo>
                    <a:pt x="11260" y="19411"/>
                    <a:pt x="11048" y="19316"/>
                    <a:pt x="10977" y="19221"/>
                  </a:cubicBezTo>
                  <a:cubicBezTo>
                    <a:pt x="10977" y="19221"/>
                    <a:pt x="11331" y="19221"/>
                    <a:pt x="11331" y="19221"/>
                  </a:cubicBezTo>
                  <a:cubicBezTo>
                    <a:pt x="11260" y="19126"/>
                    <a:pt x="11119" y="19126"/>
                    <a:pt x="11048" y="19031"/>
                  </a:cubicBezTo>
                  <a:cubicBezTo>
                    <a:pt x="11048" y="19031"/>
                    <a:pt x="11331" y="19126"/>
                    <a:pt x="11331" y="19031"/>
                  </a:cubicBezTo>
                  <a:cubicBezTo>
                    <a:pt x="11402" y="19031"/>
                    <a:pt x="11331" y="19031"/>
                    <a:pt x="11331" y="18936"/>
                  </a:cubicBezTo>
                  <a:cubicBezTo>
                    <a:pt x="11402" y="18936"/>
                    <a:pt x="11402" y="18936"/>
                    <a:pt x="11402" y="18936"/>
                  </a:cubicBezTo>
                  <a:cubicBezTo>
                    <a:pt x="11473" y="18841"/>
                    <a:pt x="11190" y="18745"/>
                    <a:pt x="11190" y="18745"/>
                  </a:cubicBezTo>
                  <a:cubicBezTo>
                    <a:pt x="11190" y="18745"/>
                    <a:pt x="11544" y="18745"/>
                    <a:pt x="11473" y="18650"/>
                  </a:cubicBezTo>
                  <a:cubicBezTo>
                    <a:pt x="11473" y="18555"/>
                    <a:pt x="11544" y="18555"/>
                    <a:pt x="11402" y="18460"/>
                  </a:cubicBezTo>
                  <a:cubicBezTo>
                    <a:pt x="11402" y="18460"/>
                    <a:pt x="11190" y="18460"/>
                    <a:pt x="11190" y="18365"/>
                  </a:cubicBezTo>
                  <a:cubicBezTo>
                    <a:pt x="11190" y="18365"/>
                    <a:pt x="11544" y="18270"/>
                    <a:pt x="11544" y="18270"/>
                  </a:cubicBezTo>
                  <a:cubicBezTo>
                    <a:pt x="11685" y="18270"/>
                    <a:pt x="11614" y="17984"/>
                    <a:pt x="11473" y="17984"/>
                  </a:cubicBezTo>
                  <a:cubicBezTo>
                    <a:pt x="11402" y="17889"/>
                    <a:pt x="11190" y="17794"/>
                    <a:pt x="11402" y="17699"/>
                  </a:cubicBezTo>
                  <a:cubicBezTo>
                    <a:pt x="11544" y="17699"/>
                    <a:pt x="11756" y="17794"/>
                    <a:pt x="11827" y="17604"/>
                  </a:cubicBezTo>
                  <a:cubicBezTo>
                    <a:pt x="11827" y="17604"/>
                    <a:pt x="11685" y="17413"/>
                    <a:pt x="11685" y="17413"/>
                  </a:cubicBezTo>
                  <a:cubicBezTo>
                    <a:pt x="11685" y="17318"/>
                    <a:pt x="11827" y="17318"/>
                    <a:pt x="11827" y="17318"/>
                  </a:cubicBezTo>
                  <a:cubicBezTo>
                    <a:pt x="11898" y="17223"/>
                    <a:pt x="12039" y="17223"/>
                    <a:pt x="12181" y="17318"/>
                  </a:cubicBezTo>
                  <a:cubicBezTo>
                    <a:pt x="12181" y="17318"/>
                    <a:pt x="12323" y="17318"/>
                    <a:pt x="12323" y="17318"/>
                  </a:cubicBezTo>
                  <a:cubicBezTo>
                    <a:pt x="12393" y="17223"/>
                    <a:pt x="12252" y="17128"/>
                    <a:pt x="12252" y="17033"/>
                  </a:cubicBezTo>
                  <a:cubicBezTo>
                    <a:pt x="12323" y="16937"/>
                    <a:pt x="12535" y="16557"/>
                    <a:pt x="12677" y="16747"/>
                  </a:cubicBezTo>
                  <a:cubicBezTo>
                    <a:pt x="12606" y="16652"/>
                    <a:pt x="12393" y="17223"/>
                    <a:pt x="12464" y="17223"/>
                  </a:cubicBezTo>
                  <a:cubicBezTo>
                    <a:pt x="12535" y="17318"/>
                    <a:pt x="12677" y="17033"/>
                    <a:pt x="12818" y="17033"/>
                  </a:cubicBezTo>
                  <a:cubicBezTo>
                    <a:pt x="12818" y="17033"/>
                    <a:pt x="12960" y="17128"/>
                    <a:pt x="12960" y="17128"/>
                  </a:cubicBezTo>
                  <a:cubicBezTo>
                    <a:pt x="12960" y="17128"/>
                    <a:pt x="12960" y="16937"/>
                    <a:pt x="12960" y="16937"/>
                  </a:cubicBezTo>
                  <a:cubicBezTo>
                    <a:pt x="13172" y="17033"/>
                    <a:pt x="13172" y="16937"/>
                    <a:pt x="13243" y="16842"/>
                  </a:cubicBezTo>
                  <a:cubicBezTo>
                    <a:pt x="13314" y="16747"/>
                    <a:pt x="13385" y="16747"/>
                    <a:pt x="13456" y="16747"/>
                  </a:cubicBezTo>
                  <a:cubicBezTo>
                    <a:pt x="13597" y="16652"/>
                    <a:pt x="13597" y="16557"/>
                    <a:pt x="13668" y="16462"/>
                  </a:cubicBezTo>
                  <a:cubicBezTo>
                    <a:pt x="13739" y="16367"/>
                    <a:pt x="13881" y="16176"/>
                    <a:pt x="13951" y="15986"/>
                  </a:cubicBezTo>
                  <a:cubicBezTo>
                    <a:pt x="14093" y="15796"/>
                    <a:pt x="14093" y="15700"/>
                    <a:pt x="14235" y="15700"/>
                  </a:cubicBezTo>
                  <a:cubicBezTo>
                    <a:pt x="14306" y="15605"/>
                    <a:pt x="14518" y="15605"/>
                    <a:pt x="14518" y="15415"/>
                  </a:cubicBezTo>
                  <a:cubicBezTo>
                    <a:pt x="14447" y="15415"/>
                    <a:pt x="14376" y="14939"/>
                    <a:pt x="14376" y="14939"/>
                  </a:cubicBezTo>
                  <a:cubicBezTo>
                    <a:pt x="14447" y="14939"/>
                    <a:pt x="14660" y="15225"/>
                    <a:pt x="14730" y="15225"/>
                  </a:cubicBezTo>
                  <a:cubicBezTo>
                    <a:pt x="14801" y="15320"/>
                    <a:pt x="14872" y="15320"/>
                    <a:pt x="14943" y="15320"/>
                  </a:cubicBezTo>
                  <a:cubicBezTo>
                    <a:pt x="14943" y="15320"/>
                    <a:pt x="15085" y="15225"/>
                    <a:pt x="15085" y="15225"/>
                  </a:cubicBezTo>
                  <a:cubicBezTo>
                    <a:pt x="15155" y="15225"/>
                    <a:pt x="15226" y="15320"/>
                    <a:pt x="15297" y="15225"/>
                  </a:cubicBezTo>
                  <a:cubicBezTo>
                    <a:pt x="15297" y="15225"/>
                    <a:pt x="15155" y="15034"/>
                    <a:pt x="15368" y="15130"/>
                  </a:cubicBezTo>
                  <a:cubicBezTo>
                    <a:pt x="15510" y="15130"/>
                    <a:pt x="15651" y="15130"/>
                    <a:pt x="15793" y="15034"/>
                  </a:cubicBezTo>
                  <a:cubicBezTo>
                    <a:pt x="16147" y="14939"/>
                    <a:pt x="16430" y="14844"/>
                    <a:pt x="16784" y="14654"/>
                  </a:cubicBezTo>
                  <a:cubicBezTo>
                    <a:pt x="16855" y="14559"/>
                    <a:pt x="17988" y="13607"/>
                    <a:pt x="18059" y="13607"/>
                  </a:cubicBezTo>
                  <a:cubicBezTo>
                    <a:pt x="17988" y="13607"/>
                    <a:pt x="17492" y="13607"/>
                    <a:pt x="17422" y="13607"/>
                  </a:cubicBezTo>
                  <a:cubicBezTo>
                    <a:pt x="17280" y="13512"/>
                    <a:pt x="17138" y="13417"/>
                    <a:pt x="16997" y="13417"/>
                  </a:cubicBezTo>
                  <a:cubicBezTo>
                    <a:pt x="16855" y="13417"/>
                    <a:pt x="16713" y="13512"/>
                    <a:pt x="16643" y="13512"/>
                  </a:cubicBezTo>
                  <a:cubicBezTo>
                    <a:pt x="16501" y="13607"/>
                    <a:pt x="16501" y="13417"/>
                    <a:pt x="16430" y="13512"/>
                  </a:cubicBezTo>
                  <a:cubicBezTo>
                    <a:pt x="16359" y="13512"/>
                    <a:pt x="16289" y="13702"/>
                    <a:pt x="16218" y="13702"/>
                  </a:cubicBezTo>
                  <a:cubicBezTo>
                    <a:pt x="15934" y="13702"/>
                    <a:pt x="16430" y="13322"/>
                    <a:pt x="16501" y="13417"/>
                  </a:cubicBezTo>
                  <a:cubicBezTo>
                    <a:pt x="16430" y="13322"/>
                    <a:pt x="16218" y="13417"/>
                    <a:pt x="16147" y="13417"/>
                  </a:cubicBezTo>
                  <a:cubicBezTo>
                    <a:pt x="15934" y="13417"/>
                    <a:pt x="15793" y="13322"/>
                    <a:pt x="15651" y="13322"/>
                  </a:cubicBezTo>
                  <a:cubicBezTo>
                    <a:pt x="15722" y="13322"/>
                    <a:pt x="15934" y="13131"/>
                    <a:pt x="16005" y="13036"/>
                  </a:cubicBezTo>
                  <a:cubicBezTo>
                    <a:pt x="16005" y="12751"/>
                    <a:pt x="16147" y="12846"/>
                    <a:pt x="16218" y="12941"/>
                  </a:cubicBezTo>
                  <a:cubicBezTo>
                    <a:pt x="16359" y="12941"/>
                    <a:pt x="16926" y="12751"/>
                    <a:pt x="16997" y="12656"/>
                  </a:cubicBezTo>
                  <a:cubicBezTo>
                    <a:pt x="16997" y="12560"/>
                    <a:pt x="16643" y="12465"/>
                    <a:pt x="16572" y="12370"/>
                  </a:cubicBezTo>
                  <a:cubicBezTo>
                    <a:pt x="16643" y="12465"/>
                    <a:pt x="16926" y="12560"/>
                    <a:pt x="16997" y="12560"/>
                  </a:cubicBezTo>
                  <a:cubicBezTo>
                    <a:pt x="17068" y="12656"/>
                    <a:pt x="17351" y="12656"/>
                    <a:pt x="17351" y="12846"/>
                  </a:cubicBezTo>
                  <a:cubicBezTo>
                    <a:pt x="17280" y="13131"/>
                    <a:pt x="17422" y="13226"/>
                    <a:pt x="17563" y="13226"/>
                  </a:cubicBezTo>
                  <a:cubicBezTo>
                    <a:pt x="17563" y="13226"/>
                    <a:pt x="17988" y="13226"/>
                    <a:pt x="17917" y="13131"/>
                  </a:cubicBezTo>
                  <a:cubicBezTo>
                    <a:pt x="17917" y="13131"/>
                    <a:pt x="17917" y="13322"/>
                    <a:pt x="17988" y="13322"/>
                  </a:cubicBezTo>
                  <a:cubicBezTo>
                    <a:pt x="18130" y="13226"/>
                    <a:pt x="18201" y="12941"/>
                    <a:pt x="18201" y="12751"/>
                  </a:cubicBezTo>
                  <a:cubicBezTo>
                    <a:pt x="18201" y="12656"/>
                    <a:pt x="18201" y="12275"/>
                    <a:pt x="18059" y="12370"/>
                  </a:cubicBezTo>
                  <a:cubicBezTo>
                    <a:pt x="17917" y="12560"/>
                    <a:pt x="17988" y="12370"/>
                    <a:pt x="17917" y="12275"/>
                  </a:cubicBezTo>
                  <a:cubicBezTo>
                    <a:pt x="17776" y="12085"/>
                    <a:pt x="17563" y="11989"/>
                    <a:pt x="17351" y="11799"/>
                  </a:cubicBezTo>
                  <a:cubicBezTo>
                    <a:pt x="17280" y="11704"/>
                    <a:pt x="17209" y="11704"/>
                    <a:pt x="17138" y="11609"/>
                  </a:cubicBezTo>
                  <a:cubicBezTo>
                    <a:pt x="17138" y="11609"/>
                    <a:pt x="16855" y="11704"/>
                    <a:pt x="16855" y="11799"/>
                  </a:cubicBezTo>
                  <a:cubicBezTo>
                    <a:pt x="16855" y="11799"/>
                    <a:pt x="16926" y="11704"/>
                    <a:pt x="16855" y="11704"/>
                  </a:cubicBezTo>
                  <a:cubicBezTo>
                    <a:pt x="16855" y="11704"/>
                    <a:pt x="16784" y="11609"/>
                    <a:pt x="16784" y="11609"/>
                  </a:cubicBezTo>
                  <a:cubicBezTo>
                    <a:pt x="16784" y="11514"/>
                    <a:pt x="17068" y="11609"/>
                    <a:pt x="17068" y="11514"/>
                  </a:cubicBezTo>
                  <a:cubicBezTo>
                    <a:pt x="17068" y="11323"/>
                    <a:pt x="17068" y="11228"/>
                    <a:pt x="16855" y="11228"/>
                  </a:cubicBezTo>
                  <a:cubicBezTo>
                    <a:pt x="16713" y="11323"/>
                    <a:pt x="16643" y="11514"/>
                    <a:pt x="16501" y="11323"/>
                  </a:cubicBezTo>
                  <a:cubicBezTo>
                    <a:pt x="16501" y="11323"/>
                    <a:pt x="16218" y="11323"/>
                    <a:pt x="16218" y="11228"/>
                  </a:cubicBezTo>
                  <a:cubicBezTo>
                    <a:pt x="16218" y="11038"/>
                    <a:pt x="16572" y="11323"/>
                    <a:pt x="16572" y="11323"/>
                  </a:cubicBezTo>
                  <a:cubicBezTo>
                    <a:pt x="16643" y="11323"/>
                    <a:pt x="16997" y="11228"/>
                    <a:pt x="16997" y="11133"/>
                  </a:cubicBezTo>
                  <a:cubicBezTo>
                    <a:pt x="17068" y="11133"/>
                    <a:pt x="16713" y="10943"/>
                    <a:pt x="16643" y="10943"/>
                  </a:cubicBezTo>
                  <a:cubicBezTo>
                    <a:pt x="16501" y="10943"/>
                    <a:pt x="16289" y="10943"/>
                    <a:pt x="16147" y="11038"/>
                  </a:cubicBezTo>
                  <a:cubicBezTo>
                    <a:pt x="16218" y="11038"/>
                    <a:pt x="16501" y="10752"/>
                    <a:pt x="16501" y="10848"/>
                  </a:cubicBezTo>
                  <a:cubicBezTo>
                    <a:pt x="16501" y="10752"/>
                    <a:pt x="16218" y="10752"/>
                    <a:pt x="16218" y="10657"/>
                  </a:cubicBezTo>
                  <a:cubicBezTo>
                    <a:pt x="16430" y="10752"/>
                    <a:pt x="16643" y="10943"/>
                    <a:pt x="16855" y="10752"/>
                  </a:cubicBezTo>
                  <a:cubicBezTo>
                    <a:pt x="16855" y="10752"/>
                    <a:pt x="17068" y="10657"/>
                    <a:pt x="17068" y="10562"/>
                  </a:cubicBezTo>
                  <a:cubicBezTo>
                    <a:pt x="16997" y="10467"/>
                    <a:pt x="16855" y="10372"/>
                    <a:pt x="16855" y="10277"/>
                  </a:cubicBezTo>
                  <a:cubicBezTo>
                    <a:pt x="16855" y="10372"/>
                    <a:pt x="17068" y="10467"/>
                    <a:pt x="17138" y="10467"/>
                  </a:cubicBezTo>
                  <a:cubicBezTo>
                    <a:pt x="17280" y="10562"/>
                    <a:pt x="17209" y="10372"/>
                    <a:pt x="17351" y="10372"/>
                  </a:cubicBezTo>
                  <a:cubicBezTo>
                    <a:pt x="17422" y="10372"/>
                    <a:pt x="17988" y="10562"/>
                    <a:pt x="17988" y="10562"/>
                  </a:cubicBezTo>
                  <a:cubicBezTo>
                    <a:pt x="17917" y="10562"/>
                    <a:pt x="17422" y="10467"/>
                    <a:pt x="17422" y="10467"/>
                  </a:cubicBezTo>
                  <a:cubicBezTo>
                    <a:pt x="17563" y="10848"/>
                    <a:pt x="17988" y="10752"/>
                    <a:pt x="18201" y="10752"/>
                  </a:cubicBezTo>
                  <a:cubicBezTo>
                    <a:pt x="18271" y="10657"/>
                    <a:pt x="18484" y="10752"/>
                    <a:pt x="18555" y="10657"/>
                  </a:cubicBezTo>
                  <a:cubicBezTo>
                    <a:pt x="18767" y="10562"/>
                    <a:pt x="18696" y="10372"/>
                    <a:pt x="18555" y="10277"/>
                  </a:cubicBezTo>
                  <a:cubicBezTo>
                    <a:pt x="18484" y="10181"/>
                    <a:pt x="18271" y="10086"/>
                    <a:pt x="18201" y="10086"/>
                  </a:cubicBezTo>
                  <a:cubicBezTo>
                    <a:pt x="18130" y="10086"/>
                    <a:pt x="18201" y="10372"/>
                    <a:pt x="18201" y="10467"/>
                  </a:cubicBezTo>
                  <a:cubicBezTo>
                    <a:pt x="18130" y="10372"/>
                    <a:pt x="18130" y="10277"/>
                    <a:pt x="18059" y="10181"/>
                  </a:cubicBezTo>
                  <a:cubicBezTo>
                    <a:pt x="18059" y="10086"/>
                    <a:pt x="17988" y="10181"/>
                    <a:pt x="17917" y="10086"/>
                  </a:cubicBezTo>
                  <a:cubicBezTo>
                    <a:pt x="17988" y="10181"/>
                    <a:pt x="18130" y="9611"/>
                    <a:pt x="18130" y="9515"/>
                  </a:cubicBezTo>
                  <a:cubicBezTo>
                    <a:pt x="18130" y="9515"/>
                    <a:pt x="18201" y="9801"/>
                    <a:pt x="18201" y="9801"/>
                  </a:cubicBezTo>
                  <a:cubicBezTo>
                    <a:pt x="18201" y="9991"/>
                    <a:pt x="18201" y="10086"/>
                    <a:pt x="18271" y="10086"/>
                  </a:cubicBezTo>
                  <a:cubicBezTo>
                    <a:pt x="18484" y="10086"/>
                    <a:pt x="18626" y="9991"/>
                    <a:pt x="18767" y="9991"/>
                  </a:cubicBezTo>
                  <a:cubicBezTo>
                    <a:pt x="18838" y="9991"/>
                    <a:pt x="19263" y="9801"/>
                    <a:pt x="19121" y="9611"/>
                  </a:cubicBezTo>
                  <a:cubicBezTo>
                    <a:pt x="18980" y="9515"/>
                    <a:pt x="18909" y="9706"/>
                    <a:pt x="18838" y="9611"/>
                  </a:cubicBezTo>
                  <a:cubicBezTo>
                    <a:pt x="18838" y="9515"/>
                    <a:pt x="18838" y="9515"/>
                    <a:pt x="18838" y="9420"/>
                  </a:cubicBezTo>
                  <a:cubicBezTo>
                    <a:pt x="18909" y="9325"/>
                    <a:pt x="18838" y="9230"/>
                    <a:pt x="18767" y="9230"/>
                  </a:cubicBezTo>
                  <a:cubicBezTo>
                    <a:pt x="18767" y="9135"/>
                    <a:pt x="18555" y="9135"/>
                    <a:pt x="18484" y="9135"/>
                  </a:cubicBezTo>
                  <a:cubicBezTo>
                    <a:pt x="18342" y="9135"/>
                    <a:pt x="18271" y="9325"/>
                    <a:pt x="18130" y="9135"/>
                  </a:cubicBezTo>
                  <a:cubicBezTo>
                    <a:pt x="18413" y="9420"/>
                    <a:pt x="18555" y="8659"/>
                    <a:pt x="18838" y="9040"/>
                  </a:cubicBezTo>
                  <a:cubicBezTo>
                    <a:pt x="18909" y="9230"/>
                    <a:pt x="19050" y="8944"/>
                    <a:pt x="19050" y="8754"/>
                  </a:cubicBezTo>
                  <a:cubicBezTo>
                    <a:pt x="19050" y="8659"/>
                    <a:pt x="18838" y="8374"/>
                    <a:pt x="18838" y="8374"/>
                  </a:cubicBezTo>
                  <a:cubicBezTo>
                    <a:pt x="18838" y="8278"/>
                    <a:pt x="19050" y="8564"/>
                    <a:pt x="19050" y="8659"/>
                  </a:cubicBezTo>
                  <a:cubicBezTo>
                    <a:pt x="19050" y="8754"/>
                    <a:pt x="19192" y="8564"/>
                    <a:pt x="19121" y="8374"/>
                  </a:cubicBezTo>
                  <a:cubicBezTo>
                    <a:pt x="19050" y="8278"/>
                    <a:pt x="18909" y="8088"/>
                    <a:pt x="18838" y="7993"/>
                  </a:cubicBezTo>
                  <a:cubicBezTo>
                    <a:pt x="18696" y="7993"/>
                    <a:pt x="18484" y="8088"/>
                    <a:pt x="18342" y="7993"/>
                  </a:cubicBezTo>
                  <a:cubicBezTo>
                    <a:pt x="18271" y="7898"/>
                    <a:pt x="18271" y="7707"/>
                    <a:pt x="18130" y="7707"/>
                  </a:cubicBezTo>
                  <a:cubicBezTo>
                    <a:pt x="18130" y="7612"/>
                    <a:pt x="17847" y="7707"/>
                    <a:pt x="17917" y="7612"/>
                  </a:cubicBezTo>
                  <a:cubicBezTo>
                    <a:pt x="17988" y="7422"/>
                    <a:pt x="17988" y="7327"/>
                    <a:pt x="18130" y="7517"/>
                  </a:cubicBezTo>
                  <a:cubicBezTo>
                    <a:pt x="18271" y="7707"/>
                    <a:pt x="18413" y="7422"/>
                    <a:pt x="18555" y="7327"/>
                  </a:cubicBezTo>
                  <a:cubicBezTo>
                    <a:pt x="18767" y="7137"/>
                    <a:pt x="19192" y="7707"/>
                    <a:pt x="19405" y="7422"/>
                  </a:cubicBezTo>
                  <a:cubicBezTo>
                    <a:pt x="19475" y="7327"/>
                    <a:pt x="19475" y="6851"/>
                    <a:pt x="19263" y="6946"/>
                  </a:cubicBezTo>
                  <a:cubicBezTo>
                    <a:pt x="19192" y="6946"/>
                    <a:pt x="19121" y="7041"/>
                    <a:pt x="19050" y="6946"/>
                  </a:cubicBezTo>
                  <a:cubicBezTo>
                    <a:pt x="18909" y="6946"/>
                    <a:pt x="18767" y="6851"/>
                    <a:pt x="18626" y="6661"/>
                  </a:cubicBezTo>
                  <a:cubicBezTo>
                    <a:pt x="18413" y="6470"/>
                    <a:pt x="19192" y="6756"/>
                    <a:pt x="19192" y="6661"/>
                  </a:cubicBezTo>
                  <a:cubicBezTo>
                    <a:pt x="19121" y="6470"/>
                    <a:pt x="18767" y="6375"/>
                    <a:pt x="18626" y="6280"/>
                  </a:cubicBezTo>
                  <a:cubicBezTo>
                    <a:pt x="18413" y="6185"/>
                    <a:pt x="18413" y="6280"/>
                    <a:pt x="18342" y="6470"/>
                  </a:cubicBezTo>
                  <a:cubicBezTo>
                    <a:pt x="18342" y="6566"/>
                    <a:pt x="18201" y="6661"/>
                    <a:pt x="18130" y="6566"/>
                  </a:cubicBezTo>
                  <a:cubicBezTo>
                    <a:pt x="18059" y="6566"/>
                    <a:pt x="18271" y="6185"/>
                    <a:pt x="18271" y="6090"/>
                  </a:cubicBezTo>
                  <a:cubicBezTo>
                    <a:pt x="18271" y="5995"/>
                    <a:pt x="18342" y="5804"/>
                    <a:pt x="18413" y="5709"/>
                  </a:cubicBezTo>
                  <a:cubicBezTo>
                    <a:pt x="18413" y="5614"/>
                    <a:pt x="18413" y="5424"/>
                    <a:pt x="18484" y="5424"/>
                  </a:cubicBezTo>
                  <a:cubicBezTo>
                    <a:pt x="18555" y="5424"/>
                    <a:pt x="18696" y="5424"/>
                    <a:pt x="18767" y="5329"/>
                  </a:cubicBezTo>
                  <a:cubicBezTo>
                    <a:pt x="18767" y="5329"/>
                    <a:pt x="19121" y="4853"/>
                    <a:pt x="19121" y="4948"/>
                  </a:cubicBezTo>
                  <a:cubicBezTo>
                    <a:pt x="19121" y="4948"/>
                    <a:pt x="18980" y="4853"/>
                    <a:pt x="18980" y="4853"/>
                  </a:cubicBezTo>
                  <a:cubicBezTo>
                    <a:pt x="18980" y="4758"/>
                    <a:pt x="18980" y="4663"/>
                    <a:pt x="18980" y="4567"/>
                  </a:cubicBezTo>
                  <a:cubicBezTo>
                    <a:pt x="18980" y="4377"/>
                    <a:pt x="19050" y="4377"/>
                    <a:pt x="19192" y="4377"/>
                  </a:cubicBezTo>
                  <a:cubicBezTo>
                    <a:pt x="19334" y="4377"/>
                    <a:pt x="19900" y="4092"/>
                    <a:pt x="19546" y="4092"/>
                  </a:cubicBezTo>
                  <a:cubicBezTo>
                    <a:pt x="19334" y="4092"/>
                    <a:pt x="18980" y="3996"/>
                    <a:pt x="18838" y="4187"/>
                  </a:cubicBezTo>
                  <a:cubicBezTo>
                    <a:pt x="18767" y="4282"/>
                    <a:pt x="18767" y="4472"/>
                    <a:pt x="18626" y="4377"/>
                  </a:cubicBezTo>
                  <a:cubicBezTo>
                    <a:pt x="18484" y="4282"/>
                    <a:pt x="18626" y="4092"/>
                    <a:pt x="18696" y="3996"/>
                  </a:cubicBezTo>
                  <a:cubicBezTo>
                    <a:pt x="18838" y="3711"/>
                    <a:pt x="19121" y="3901"/>
                    <a:pt x="19334" y="3901"/>
                  </a:cubicBezTo>
                  <a:cubicBezTo>
                    <a:pt x="19617" y="3901"/>
                    <a:pt x="19900" y="3996"/>
                    <a:pt x="20042" y="3616"/>
                  </a:cubicBezTo>
                  <a:cubicBezTo>
                    <a:pt x="20113" y="3616"/>
                    <a:pt x="19830" y="3521"/>
                    <a:pt x="19830" y="3521"/>
                  </a:cubicBezTo>
                  <a:cubicBezTo>
                    <a:pt x="19688" y="3426"/>
                    <a:pt x="19546" y="3521"/>
                    <a:pt x="19405" y="3521"/>
                  </a:cubicBezTo>
                  <a:cubicBezTo>
                    <a:pt x="19263" y="3521"/>
                    <a:pt x="19192" y="3426"/>
                    <a:pt x="19050" y="3426"/>
                  </a:cubicBezTo>
                  <a:cubicBezTo>
                    <a:pt x="18980" y="3426"/>
                    <a:pt x="18838" y="3426"/>
                    <a:pt x="18767" y="3426"/>
                  </a:cubicBezTo>
                  <a:cubicBezTo>
                    <a:pt x="18838" y="3521"/>
                    <a:pt x="19050" y="3426"/>
                    <a:pt x="19192" y="3426"/>
                  </a:cubicBezTo>
                  <a:cubicBezTo>
                    <a:pt x="19405" y="3426"/>
                    <a:pt x="19546" y="3330"/>
                    <a:pt x="19759" y="3330"/>
                  </a:cubicBezTo>
                  <a:cubicBezTo>
                    <a:pt x="20042" y="3426"/>
                    <a:pt x="20184" y="3235"/>
                    <a:pt x="20396" y="3235"/>
                  </a:cubicBezTo>
                  <a:cubicBezTo>
                    <a:pt x="20467" y="3235"/>
                    <a:pt x="20609" y="3235"/>
                    <a:pt x="20609" y="3140"/>
                  </a:cubicBezTo>
                  <a:cubicBezTo>
                    <a:pt x="20609" y="3140"/>
                    <a:pt x="20467" y="2950"/>
                    <a:pt x="20538" y="2950"/>
                  </a:cubicBezTo>
                  <a:cubicBezTo>
                    <a:pt x="20892" y="2855"/>
                    <a:pt x="21246" y="2759"/>
                    <a:pt x="21529" y="2474"/>
                  </a:cubicBezTo>
                  <a:cubicBezTo>
                    <a:pt x="21600" y="2379"/>
                    <a:pt x="21317" y="2284"/>
                    <a:pt x="21317" y="2284"/>
                  </a:cubicBezTo>
                  <a:cubicBezTo>
                    <a:pt x="21104" y="2189"/>
                    <a:pt x="20892" y="2093"/>
                    <a:pt x="20750" y="2093"/>
                  </a:cubicBezTo>
                  <a:cubicBezTo>
                    <a:pt x="20325" y="1998"/>
                    <a:pt x="19971" y="1903"/>
                    <a:pt x="19617" y="2379"/>
                  </a:cubicBezTo>
                  <a:cubicBezTo>
                    <a:pt x="19475" y="2664"/>
                    <a:pt x="19334" y="2474"/>
                    <a:pt x="19050" y="2474"/>
                  </a:cubicBezTo>
                  <a:cubicBezTo>
                    <a:pt x="18980" y="2474"/>
                    <a:pt x="18696" y="2759"/>
                    <a:pt x="18767" y="2474"/>
                  </a:cubicBezTo>
                  <a:cubicBezTo>
                    <a:pt x="18767" y="2284"/>
                    <a:pt x="18413" y="2569"/>
                    <a:pt x="18342" y="2664"/>
                  </a:cubicBezTo>
                  <a:cubicBezTo>
                    <a:pt x="18201" y="2759"/>
                    <a:pt x="18059" y="2855"/>
                    <a:pt x="17917" y="2950"/>
                  </a:cubicBezTo>
                  <a:cubicBezTo>
                    <a:pt x="17847" y="2950"/>
                    <a:pt x="17280" y="3521"/>
                    <a:pt x="17280" y="3521"/>
                  </a:cubicBezTo>
                  <a:cubicBezTo>
                    <a:pt x="17138" y="3330"/>
                    <a:pt x="18696" y="2093"/>
                    <a:pt x="17776" y="1808"/>
                  </a:cubicBezTo>
                  <a:cubicBezTo>
                    <a:pt x="17422" y="1808"/>
                    <a:pt x="17492" y="2093"/>
                    <a:pt x="17209" y="2284"/>
                  </a:cubicBezTo>
                  <a:cubicBezTo>
                    <a:pt x="16997" y="2379"/>
                    <a:pt x="16855" y="2379"/>
                    <a:pt x="16643" y="2474"/>
                  </a:cubicBezTo>
                  <a:cubicBezTo>
                    <a:pt x="16572" y="2474"/>
                    <a:pt x="16218" y="2664"/>
                    <a:pt x="16147" y="2664"/>
                  </a:cubicBezTo>
                  <a:cubicBezTo>
                    <a:pt x="16005" y="2379"/>
                    <a:pt x="16501" y="2284"/>
                    <a:pt x="16643" y="2284"/>
                  </a:cubicBezTo>
                  <a:cubicBezTo>
                    <a:pt x="16643" y="2189"/>
                    <a:pt x="17068" y="2093"/>
                    <a:pt x="16855" y="1998"/>
                  </a:cubicBezTo>
                  <a:cubicBezTo>
                    <a:pt x="16643" y="1903"/>
                    <a:pt x="16430" y="1903"/>
                    <a:pt x="16218" y="1903"/>
                  </a:cubicBezTo>
                  <a:cubicBezTo>
                    <a:pt x="15651" y="1903"/>
                    <a:pt x="15085" y="1998"/>
                    <a:pt x="14518" y="2189"/>
                  </a:cubicBezTo>
                  <a:cubicBezTo>
                    <a:pt x="14518" y="2189"/>
                    <a:pt x="14306" y="2379"/>
                    <a:pt x="14235" y="2284"/>
                  </a:cubicBezTo>
                  <a:cubicBezTo>
                    <a:pt x="14235" y="2093"/>
                    <a:pt x="14164" y="2093"/>
                    <a:pt x="14306" y="2093"/>
                  </a:cubicBezTo>
                  <a:cubicBezTo>
                    <a:pt x="14589" y="1903"/>
                    <a:pt x="14872" y="1808"/>
                    <a:pt x="15155" y="1713"/>
                  </a:cubicBezTo>
                  <a:cubicBezTo>
                    <a:pt x="15651" y="1618"/>
                    <a:pt x="16218" y="1713"/>
                    <a:pt x="16784" y="1713"/>
                  </a:cubicBezTo>
                  <a:cubicBezTo>
                    <a:pt x="16926" y="1713"/>
                    <a:pt x="17068" y="1713"/>
                    <a:pt x="17209" y="1713"/>
                  </a:cubicBezTo>
                  <a:cubicBezTo>
                    <a:pt x="17492" y="1522"/>
                    <a:pt x="17847" y="1522"/>
                    <a:pt x="18130" y="1332"/>
                  </a:cubicBezTo>
                  <a:cubicBezTo>
                    <a:pt x="18271" y="1332"/>
                    <a:pt x="18342" y="1237"/>
                    <a:pt x="18130" y="1142"/>
                  </a:cubicBezTo>
                  <a:cubicBezTo>
                    <a:pt x="17988" y="1047"/>
                    <a:pt x="17705" y="952"/>
                    <a:pt x="17563" y="1047"/>
                  </a:cubicBezTo>
                  <a:cubicBezTo>
                    <a:pt x="17422" y="1047"/>
                    <a:pt x="17422" y="952"/>
                    <a:pt x="17280" y="856"/>
                  </a:cubicBezTo>
                  <a:cubicBezTo>
                    <a:pt x="17138" y="856"/>
                    <a:pt x="16997" y="1047"/>
                    <a:pt x="16855" y="1047"/>
                  </a:cubicBezTo>
                  <a:cubicBezTo>
                    <a:pt x="16855" y="1047"/>
                    <a:pt x="16997" y="761"/>
                    <a:pt x="17068" y="761"/>
                  </a:cubicBezTo>
                  <a:cubicBezTo>
                    <a:pt x="17138" y="571"/>
                    <a:pt x="16855" y="571"/>
                    <a:pt x="16784" y="571"/>
                  </a:cubicBezTo>
                  <a:cubicBezTo>
                    <a:pt x="16359" y="666"/>
                    <a:pt x="16005" y="666"/>
                    <a:pt x="15580" y="571"/>
                  </a:cubicBezTo>
                  <a:cubicBezTo>
                    <a:pt x="15226" y="571"/>
                    <a:pt x="14943" y="761"/>
                    <a:pt x="14589" y="761"/>
                  </a:cubicBezTo>
                  <a:cubicBezTo>
                    <a:pt x="14447" y="761"/>
                    <a:pt x="14235" y="761"/>
                    <a:pt x="14093" y="761"/>
                  </a:cubicBezTo>
                  <a:cubicBezTo>
                    <a:pt x="13951" y="856"/>
                    <a:pt x="13739" y="761"/>
                    <a:pt x="13668" y="856"/>
                  </a:cubicBezTo>
                  <a:cubicBezTo>
                    <a:pt x="13881" y="761"/>
                    <a:pt x="14093" y="761"/>
                    <a:pt x="14306" y="666"/>
                  </a:cubicBezTo>
                  <a:cubicBezTo>
                    <a:pt x="14660" y="666"/>
                    <a:pt x="14943" y="571"/>
                    <a:pt x="15226" y="571"/>
                  </a:cubicBezTo>
                  <a:cubicBezTo>
                    <a:pt x="15368" y="571"/>
                    <a:pt x="16784" y="571"/>
                    <a:pt x="16784" y="381"/>
                  </a:cubicBezTo>
                  <a:cubicBezTo>
                    <a:pt x="16713" y="381"/>
                    <a:pt x="16501" y="285"/>
                    <a:pt x="16430" y="190"/>
                  </a:cubicBezTo>
                  <a:cubicBezTo>
                    <a:pt x="16218" y="190"/>
                    <a:pt x="16076" y="190"/>
                    <a:pt x="15864" y="190"/>
                  </a:cubicBezTo>
                  <a:cubicBezTo>
                    <a:pt x="15580" y="190"/>
                    <a:pt x="15297" y="95"/>
                    <a:pt x="15085" y="0"/>
                  </a:cubicBezTo>
                  <a:cubicBezTo>
                    <a:pt x="14589" y="0"/>
                    <a:pt x="14164" y="0"/>
                    <a:pt x="13739" y="0"/>
                  </a:cubicBezTo>
                  <a:cubicBezTo>
                    <a:pt x="13527" y="95"/>
                    <a:pt x="13314" y="95"/>
                    <a:pt x="13102" y="95"/>
                  </a:cubicBezTo>
                  <a:cubicBezTo>
                    <a:pt x="13031" y="95"/>
                    <a:pt x="12960" y="285"/>
                    <a:pt x="12960" y="285"/>
                  </a:cubicBezTo>
                  <a:cubicBezTo>
                    <a:pt x="12818" y="285"/>
                    <a:pt x="12677" y="190"/>
                    <a:pt x="12535" y="190"/>
                  </a:cubicBezTo>
                  <a:cubicBezTo>
                    <a:pt x="12464" y="190"/>
                    <a:pt x="12393" y="285"/>
                    <a:pt x="12252" y="285"/>
                  </a:cubicBezTo>
                  <a:cubicBezTo>
                    <a:pt x="12110" y="285"/>
                    <a:pt x="12110" y="381"/>
                    <a:pt x="12252" y="381"/>
                  </a:cubicBezTo>
                  <a:cubicBezTo>
                    <a:pt x="12464" y="476"/>
                    <a:pt x="12677" y="476"/>
                    <a:pt x="12818" y="571"/>
                  </a:cubicBezTo>
                  <a:cubicBezTo>
                    <a:pt x="12748" y="476"/>
                    <a:pt x="12323" y="666"/>
                    <a:pt x="12252" y="761"/>
                  </a:cubicBezTo>
                  <a:cubicBezTo>
                    <a:pt x="12252" y="761"/>
                    <a:pt x="12039" y="761"/>
                    <a:pt x="12039" y="761"/>
                  </a:cubicBezTo>
                  <a:cubicBezTo>
                    <a:pt x="12039" y="761"/>
                    <a:pt x="12181" y="952"/>
                    <a:pt x="12181" y="952"/>
                  </a:cubicBezTo>
                  <a:cubicBezTo>
                    <a:pt x="12110" y="952"/>
                    <a:pt x="11969" y="856"/>
                    <a:pt x="11898" y="761"/>
                  </a:cubicBezTo>
                  <a:cubicBezTo>
                    <a:pt x="11827" y="666"/>
                    <a:pt x="11614" y="761"/>
                    <a:pt x="11544" y="761"/>
                  </a:cubicBezTo>
                  <a:cubicBezTo>
                    <a:pt x="11331" y="666"/>
                    <a:pt x="11119" y="571"/>
                    <a:pt x="10906" y="476"/>
                  </a:cubicBezTo>
                  <a:cubicBezTo>
                    <a:pt x="10765" y="381"/>
                    <a:pt x="10623" y="571"/>
                    <a:pt x="10410" y="571"/>
                  </a:cubicBezTo>
                  <a:cubicBezTo>
                    <a:pt x="10340" y="571"/>
                    <a:pt x="9915" y="476"/>
                    <a:pt x="9915" y="666"/>
                  </a:cubicBezTo>
                  <a:cubicBezTo>
                    <a:pt x="9844" y="666"/>
                    <a:pt x="10835" y="856"/>
                    <a:pt x="10977" y="952"/>
                  </a:cubicBezTo>
                  <a:cubicBezTo>
                    <a:pt x="11190" y="952"/>
                    <a:pt x="11402" y="952"/>
                    <a:pt x="11544" y="1047"/>
                  </a:cubicBezTo>
                  <a:cubicBezTo>
                    <a:pt x="11614" y="1047"/>
                    <a:pt x="11685" y="1047"/>
                    <a:pt x="11756" y="1142"/>
                  </a:cubicBezTo>
                  <a:cubicBezTo>
                    <a:pt x="11756" y="1142"/>
                    <a:pt x="11756" y="1427"/>
                    <a:pt x="11756" y="1427"/>
                  </a:cubicBezTo>
                  <a:cubicBezTo>
                    <a:pt x="11756" y="1522"/>
                    <a:pt x="11685" y="1332"/>
                    <a:pt x="11685" y="1237"/>
                  </a:cubicBezTo>
                  <a:cubicBezTo>
                    <a:pt x="11614" y="1142"/>
                    <a:pt x="11402" y="1142"/>
                    <a:pt x="11331" y="1047"/>
                  </a:cubicBezTo>
                  <a:cubicBezTo>
                    <a:pt x="11331" y="1047"/>
                    <a:pt x="11119" y="1047"/>
                    <a:pt x="11119" y="1047"/>
                  </a:cubicBezTo>
                  <a:cubicBezTo>
                    <a:pt x="11119" y="1142"/>
                    <a:pt x="11190" y="1332"/>
                    <a:pt x="11190" y="1332"/>
                  </a:cubicBezTo>
                  <a:cubicBezTo>
                    <a:pt x="11048" y="1332"/>
                    <a:pt x="10977" y="1047"/>
                    <a:pt x="10906" y="1047"/>
                  </a:cubicBezTo>
                  <a:cubicBezTo>
                    <a:pt x="10765" y="1047"/>
                    <a:pt x="10623" y="1047"/>
                    <a:pt x="10481" y="952"/>
                  </a:cubicBezTo>
                  <a:cubicBezTo>
                    <a:pt x="10410" y="952"/>
                    <a:pt x="9844" y="952"/>
                    <a:pt x="9844" y="952"/>
                  </a:cubicBezTo>
                  <a:cubicBezTo>
                    <a:pt x="9773" y="1142"/>
                    <a:pt x="10694" y="1618"/>
                    <a:pt x="10694" y="1618"/>
                  </a:cubicBezTo>
                  <a:cubicBezTo>
                    <a:pt x="10694" y="1713"/>
                    <a:pt x="10340" y="1618"/>
                    <a:pt x="10340" y="1618"/>
                  </a:cubicBezTo>
                  <a:cubicBezTo>
                    <a:pt x="10127" y="1618"/>
                    <a:pt x="10056" y="1522"/>
                    <a:pt x="10127" y="1808"/>
                  </a:cubicBezTo>
                  <a:cubicBezTo>
                    <a:pt x="10056" y="1808"/>
                    <a:pt x="9986" y="1713"/>
                    <a:pt x="9915" y="1618"/>
                  </a:cubicBezTo>
                  <a:cubicBezTo>
                    <a:pt x="9915" y="1522"/>
                    <a:pt x="10056" y="1618"/>
                    <a:pt x="10127" y="1522"/>
                  </a:cubicBezTo>
                  <a:cubicBezTo>
                    <a:pt x="10127" y="1522"/>
                    <a:pt x="9986" y="1332"/>
                    <a:pt x="9915" y="1332"/>
                  </a:cubicBezTo>
                  <a:cubicBezTo>
                    <a:pt x="9773" y="1237"/>
                    <a:pt x="9631" y="1142"/>
                    <a:pt x="9419" y="1142"/>
                  </a:cubicBezTo>
                  <a:cubicBezTo>
                    <a:pt x="9348" y="1142"/>
                    <a:pt x="9207" y="1047"/>
                    <a:pt x="9136" y="1142"/>
                  </a:cubicBezTo>
                  <a:cubicBezTo>
                    <a:pt x="9065" y="1142"/>
                    <a:pt x="9277" y="1427"/>
                    <a:pt x="9277" y="1427"/>
                  </a:cubicBezTo>
                  <a:cubicBezTo>
                    <a:pt x="9490" y="1618"/>
                    <a:pt x="9773" y="1618"/>
                    <a:pt x="10056" y="1903"/>
                  </a:cubicBezTo>
                  <a:cubicBezTo>
                    <a:pt x="10127" y="1903"/>
                    <a:pt x="10198" y="1998"/>
                    <a:pt x="10127" y="2093"/>
                  </a:cubicBezTo>
                  <a:cubicBezTo>
                    <a:pt x="9986" y="2284"/>
                    <a:pt x="9844" y="2093"/>
                    <a:pt x="9702" y="1998"/>
                  </a:cubicBezTo>
                  <a:cubicBezTo>
                    <a:pt x="9348" y="1713"/>
                    <a:pt x="8923" y="1522"/>
                    <a:pt x="8498" y="1427"/>
                  </a:cubicBezTo>
                  <a:cubicBezTo>
                    <a:pt x="8286" y="1332"/>
                    <a:pt x="8073" y="1237"/>
                    <a:pt x="7861" y="1332"/>
                  </a:cubicBezTo>
                  <a:cubicBezTo>
                    <a:pt x="7790" y="1332"/>
                    <a:pt x="8003" y="1618"/>
                    <a:pt x="8003" y="1713"/>
                  </a:cubicBezTo>
                  <a:cubicBezTo>
                    <a:pt x="8003" y="1713"/>
                    <a:pt x="8286" y="1998"/>
                    <a:pt x="8286" y="1998"/>
                  </a:cubicBezTo>
                  <a:cubicBezTo>
                    <a:pt x="8286" y="2093"/>
                    <a:pt x="7861" y="1998"/>
                    <a:pt x="7861" y="1998"/>
                  </a:cubicBezTo>
                  <a:cubicBezTo>
                    <a:pt x="7861" y="2189"/>
                    <a:pt x="8144" y="2093"/>
                    <a:pt x="8144" y="2284"/>
                  </a:cubicBezTo>
                  <a:cubicBezTo>
                    <a:pt x="8144" y="2284"/>
                    <a:pt x="7861" y="2189"/>
                    <a:pt x="7790" y="2093"/>
                  </a:cubicBezTo>
                  <a:cubicBezTo>
                    <a:pt x="7649" y="1998"/>
                    <a:pt x="7507" y="1998"/>
                    <a:pt x="7294" y="1903"/>
                  </a:cubicBezTo>
                  <a:cubicBezTo>
                    <a:pt x="7153" y="1808"/>
                    <a:pt x="7153" y="1903"/>
                    <a:pt x="7153" y="2093"/>
                  </a:cubicBezTo>
                  <a:cubicBezTo>
                    <a:pt x="7082" y="2189"/>
                    <a:pt x="7011" y="2189"/>
                    <a:pt x="6940" y="2189"/>
                  </a:cubicBezTo>
                  <a:cubicBezTo>
                    <a:pt x="6940" y="2284"/>
                    <a:pt x="6940" y="2474"/>
                    <a:pt x="6870" y="2474"/>
                  </a:cubicBezTo>
                  <a:cubicBezTo>
                    <a:pt x="6870" y="2569"/>
                    <a:pt x="6870" y="2284"/>
                    <a:pt x="6870" y="2189"/>
                  </a:cubicBezTo>
                  <a:cubicBezTo>
                    <a:pt x="6870" y="2093"/>
                    <a:pt x="6940" y="1998"/>
                    <a:pt x="6940" y="1903"/>
                  </a:cubicBezTo>
                  <a:cubicBezTo>
                    <a:pt x="6870" y="1522"/>
                    <a:pt x="6586" y="1522"/>
                    <a:pt x="6374" y="1522"/>
                  </a:cubicBezTo>
                  <a:cubicBezTo>
                    <a:pt x="6090" y="1618"/>
                    <a:pt x="5807" y="1713"/>
                    <a:pt x="5524" y="1713"/>
                  </a:cubicBezTo>
                  <a:cubicBezTo>
                    <a:pt x="5453" y="1808"/>
                    <a:pt x="5311" y="1808"/>
                    <a:pt x="5241" y="1808"/>
                  </a:cubicBezTo>
                  <a:cubicBezTo>
                    <a:pt x="5241" y="1808"/>
                    <a:pt x="4887" y="1903"/>
                    <a:pt x="4887" y="1903"/>
                  </a:cubicBezTo>
                  <a:cubicBezTo>
                    <a:pt x="4957" y="1998"/>
                    <a:pt x="5099" y="1998"/>
                    <a:pt x="5170" y="1998"/>
                  </a:cubicBezTo>
                  <a:cubicBezTo>
                    <a:pt x="5241" y="2093"/>
                    <a:pt x="5311" y="2189"/>
                    <a:pt x="5453" y="2284"/>
                  </a:cubicBezTo>
                  <a:cubicBezTo>
                    <a:pt x="5453" y="2284"/>
                    <a:pt x="5736" y="2569"/>
                    <a:pt x="5736" y="2569"/>
                  </a:cubicBezTo>
                  <a:cubicBezTo>
                    <a:pt x="5666" y="2569"/>
                    <a:pt x="5382" y="2379"/>
                    <a:pt x="5311" y="2379"/>
                  </a:cubicBezTo>
                  <a:cubicBezTo>
                    <a:pt x="5170" y="2284"/>
                    <a:pt x="5099" y="2093"/>
                    <a:pt x="4957" y="2093"/>
                  </a:cubicBezTo>
                  <a:cubicBezTo>
                    <a:pt x="4745" y="1998"/>
                    <a:pt x="4532" y="2093"/>
                    <a:pt x="4320" y="2093"/>
                  </a:cubicBezTo>
                  <a:cubicBezTo>
                    <a:pt x="4108" y="2189"/>
                    <a:pt x="4108" y="2093"/>
                    <a:pt x="4249" y="2379"/>
                  </a:cubicBezTo>
                  <a:cubicBezTo>
                    <a:pt x="4249" y="2474"/>
                    <a:pt x="4249" y="2759"/>
                    <a:pt x="4249" y="2855"/>
                  </a:cubicBezTo>
                  <a:cubicBezTo>
                    <a:pt x="4249" y="3045"/>
                    <a:pt x="3966" y="2855"/>
                    <a:pt x="3895" y="2855"/>
                  </a:cubicBezTo>
                  <a:cubicBezTo>
                    <a:pt x="3824" y="2855"/>
                    <a:pt x="3612" y="2664"/>
                    <a:pt x="3541" y="2855"/>
                  </a:cubicBezTo>
                  <a:cubicBezTo>
                    <a:pt x="3470" y="2950"/>
                    <a:pt x="3541" y="3235"/>
                    <a:pt x="3541" y="3235"/>
                  </a:cubicBezTo>
                  <a:cubicBezTo>
                    <a:pt x="3470" y="3330"/>
                    <a:pt x="3399" y="3140"/>
                    <a:pt x="3329" y="3045"/>
                  </a:cubicBezTo>
                  <a:cubicBezTo>
                    <a:pt x="3187" y="2950"/>
                    <a:pt x="3045" y="2950"/>
                    <a:pt x="2974" y="3045"/>
                  </a:cubicBezTo>
                  <a:cubicBezTo>
                    <a:pt x="2762" y="3235"/>
                    <a:pt x="2550" y="3426"/>
                    <a:pt x="2266" y="3521"/>
                  </a:cubicBezTo>
                  <a:cubicBezTo>
                    <a:pt x="2195" y="3616"/>
                    <a:pt x="2408" y="3521"/>
                    <a:pt x="2266" y="352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5" name="Shape 1670">
              <a:extLst>
                <a:ext uri="{FF2B5EF4-FFF2-40B4-BE49-F238E27FC236}">
                  <a16:creationId xmlns:a16="http://schemas.microsoft.com/office/drawing/2014/main" xmlns="" id="{DAE53833-896C-41E0-975B-A552387DB5F1}"/>
                </a:ext>
              </a:extLst>
            </p:cNvPr>
            <p:cNvSpPr/>
            <p:nvPr/>
          </p:nvSpPr>
          <p:spPr>
            <a:xfrm>
              <a:off x="3715070" y="934416"/>
              <a:ext cx="100827" cy="61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17877" extrusionOk="0">
                  <a:moveTo>
                    <a:pt x="20618" y="10691"/>
                  </a:moveTo>
                  <a:cubicBezTo>
                    <a:pt x="19268" y="8727"/>
                    <a:pt x="13868" y="4800"/>
                    <a:pt x="13868" y="4800"/>
                  </a:cubicBezTo>
                  <a:cubicBezTo>
                    <a:pt x="11168" y="2836"/>
                    <a:pt x="8468" y="873"/>
                    <a:pt x="5768" y="873"/>
                  </a:cubicBezTo>
                  <a:cubicBezTo>
                    <a:pt x="4418" y="873"/>
                    <a:pt x="1718" y="-1091"/>
                    <a:pt x="368" y="873"/>
                  </a:cubicBezTo>
                  <a:cubicBezTo>
                    <a:pt x="-982" y="2836"/>
                    <a:pt x="3068" y="4800"/>
                    <a:pt x="3068" y="4800"/>
                  </a:cubicBezTo>
                  <a:cubicBezTo>
                    <a:pt x="1718" y="4800"/>
                    <a:pt x="-982" y="10691"/>
                    <a:pt x="368" y="12654"/>
                  </a:cubicBezTo>
                  <a:cubicBezTo>
                    <a:pt x="1718" y="12654"/>
                    <a:pt x="4418" y="10691"/>
                    <a:pt x="5768" y="12654"/>
                  </a:cubicBezTo>
                  <a:cubicBezTo>
                    <a:pt x="8468" y="14618"/>
                    <a:pt x="5768" y="14618"/>
                    <a:pt x="5768" y="16582"/>
                  </a:cubicBezTo>
                  <a:cubicBezTo>
                    <a:pt x="5768" y="20509"/>
                    <a:pt x="20618" y="14618"/>
                    <a:pt x="20618" y="10691"/>
                  </a:cubicBezTo>
                  <a:cubicBezTo>
                    <a:pt x="19268" y="8727"/>
                    <a:pt x="20618" y="12654"/>
                    <a:pt x="20618" y="10691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6" name="Shape 1671">
              <a:extLst>
                <a:ext uri="{FF2B5EF4-FFF2-40B4-BE49-F238E27FC236}">
                  <a16:creationId xmlns:a16="http://schemas.microsoft.com/office/drawing/2014/main" xmlns="" id="{5D18BAA9-1D14-4C58-BBC0-DD08D19A6407}"/>
                </a:ext>
              </a:extLst>
            </p:cNvPr>
            <p:cNvSpPr/>
            <p:nvPr/>
          </p:nvSpPr>
          <p:spPr>
            <a:xfrm>
              <a:off x="3749679" y="878964"/>
              <a:ext cx="15572" cy="1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471" h="21600" extrusionOk="0">
                  <a:moveTo>
                    <a:pt x="6235" y="21600"/>
                  </a:moveTo>
                  <a:cubicBezTo>
                    <a:pt x="-4565" y="21600"/>
                    <a:pt x="835" y="0"/>
                    <a:pt x="6235" y="0"/>
                  </a:cubicBezTo>
                  <a:cubicBezTo>
                    <a:pt x="11635" y="0"/>
                    <a:pt x="17035" y="21600"/>
                    <a:pt x="6235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7" name="Shape 1672">
              <a:extLst>
                <a:ext uri="{FF2B5EF4-FFF2-40B4-BE49-F238E27FC236}">
                  <a16:creationId xmlns:a16="http://schemas.microsoft.com/office/drawing/2014/main" xmlns="" id="{685B148E-515C-41CE-A52C-5D2B1BC0932B}"/>
                </a:ext>
              </a:extLst>
            </p:cNvPr>
            <p:cNvSpPr/>
            <p:nvPr/>
          </p:nvSpPr>
          <p:spPr>
            <a:xfrm>
              <a:off x="3771689" y="104297"/>
              <a:ext cx="61167" cy="3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1" h="16616" extrusionOk="0">
                  <a:moveTo>
                    <a:pt x="15426" y="11525"/>
                  </a:moveTo>
                  <a:cubicBezTo>
                    <a:pt x="19353" y="15125"/>
                    <a:pt x="19353" y="18725"/>
                    <a:pt x="15426" y="15125"/>
                  </a:cubicBezTo>
                  <a:cubicBezTo>
                    <a:pt x="11498" y="15125"/>
                    <a:pt x="5608" y="11525"/>
                    <a:pt x="3644" y="11525"/>
                  </a:cubicBezTo>
                  <a:cubicBezTo>
                    <a:pt x="1680" y="7925"/>
                    <a:pt x="-2247" y="-2875"/>
                    <a:pt x="1680" y="725"/>
                  </a:cubicBezTo>
                  <a:cubicBezTo>
                    <a:pt x="5608" y="4325"/>
                    <a:pt x="11498" y="7925"/>
                    <a:pt x="15426" y="11525"/>
                  </a:cubicBezTo>
                  <a:cubicBezTo>
                    <a:pt x="19353" y="15125"/>
                    <a:pt x="11498" y="7925"/>
                    <a:pt x="15426" y="1152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8" name="Shape 1673">
              <a:extLst>
                <a:ext uri="{FF2B5EF4-FFF2-40B4-BE49-F238E27FC236}">
                  <a16:creationId xmlns:a16="http://schemas.microsoft.com/office/drawing/2014/main" xmlns="" id="{5F1CDECB-8854-4E88-88E9-39D723F62917}"/>
                </a:ext>
              </a:extLst>
            </p:cNvPr>
            <p:cNvSpPr/>
            <p:nvPr/>
          </p:nvSpPr>
          <p:spPr>
            <a:xfrm>
              <a:off x="3986700" y="46188"/>
              <a:ext cx="53938" cy="2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739" extrusionOk="0">
                  <a:moveTo>
                    <a:pt x="21600" y="9030"/>
                  </a:moveTo>
                  <a:cubicBezTo>
                    <a:pt x="21600" y="17670"/>
                    <a:pt x="0" y="13350"/>
                    <a:pt x="0" y="4710"/>
                  </a:cubicBezTo>
                  <a:cubicBezTo>
                    <a:pt x="0" y="-3930"/>
                    <a:pt x="21600" y="390"/>
                    <a:pt x="21600" y="903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29" name="Shape 1674">
              <a:extLst>
                <a:ext uri="{FF2B5EF4-FFF2-40B4-BE49-F238E27FC236}">
                  <a16:creationId xmlns:a16="http://schemas.microsoft.com/office/drawing/2014/main" xmlns="" id="{5EBF202E-3E9E-4595-BECE-F06F31526908}"/>
                </a:ext>
              </a:extLst>
            </p:cNvPr>
            <p:cNvSpPr/>
            <p:nvPr/>
          </p:nvSpPr>
          <p:spPr>
            <a:xfrm>
              <a:off x="4843820" y="125887"/>
              <a:ext cx="27499" cy="2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46" h="17067" extrusionOk="0">
                  <a:moveTo>
                    <a:pt x="14973" y="16200"/>
                  </a:moveTo>
                  <a:cubicBezTo>
                    <a:pt x="11373" y="21600"/>
                    <a:pt x="-3027" y="0"/>
                    <a:pt x="573" y="0"/>
                  </a:cubicBezTo>
                  <a:cubicBezTo>
                    <a:pt x="4173" y="0"/>
                    <a:pt x="18573" y="10800"/>
                    <a:pt x="14973" y="16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0" name="Shape 1675">
              <a:extLst>
                <a:ext uri="{FF2B5EF4-FFF2-40B4-BE49-F238E27FC236}">
                  <a16:creationId xmlns:a16="http://schemas.microsoft.com/office/drawing/2014/main" xmlns="" id="{AB3D9360-0E9D-4B98-9D1F-17FF28ECFF36}"/>
                </a:ext>
              </a:extLst>
            </p:cNvPr>
            <p:cNvSpPr/>
            <p:nvPr/>
          </p:nvSpPr>
          <p:spPr>
            <a:xfrm>
              <a:off x="4898057" y="152861"/>
              <a:ext cx="20908" cy="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396" h="21600" extrusionOk="0">
                  <a:moveTo>
                    <a:pt x="12219" y="21600"/>
                  </a:moveTo>
                  <a:cubicBezTo>
                    <a:pt x="3579" y="21600"/>
                    <a:pt x="-5061" y="0"/>
                    <a:pt x="3579" y="0"/>
                  </a:cubicBezTo>
                  <a:cubicBezTo>
                    <a:pt x="7899" y="0"/>
                    <a:pt x="16539" y="21600"/>
                    <a:pt x="12219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1" name="Shape 1676">
              <a:extLst>
                <a:ext uri="{FF2B5EF4-FFF2-40B4-BE49-F238E27FC236}">
                  <a16:creationId xmlns:a16="http://schemas.microsoft.com/office/drawing/2014/main" xmlns="" id="{A5749696-CCB9-40EA-935A-8A9A5C2DF07C}"/>
                </a:ext>
              </a:extLst>
            </p:cNvPr>
            <p:cNvSpPr/>
            <p:nvPr/>
          </p:nvSpPr>
          <p:spPr>
            <a:xfrm>
              <a:off x="4899107" y="528277"/>
              <a:ext cx="18021" cy="47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433" h="21600" extrusionOk="0">
                  <a:moveTo>
                    <a:pt x="3633" y="0"/>
                  </a:moveTo>
                  <a:cubicBezTo>
                    <a:pt x="-7167" y="0"/>
                    <a:pt x="9033" y="21600"/>
                    <a:pt x="14433" y="21600"/>
                  </a:cubicBezTo>
                  <a:cubicBezTo>
                    <a:pt x="14433" y="21600"/>
                    <a:pt x="9033" y="0"/>
                    <a:pt x="3633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2" name="Shape 1677">
              <a:extLst>
                <a:ext uri="{FF2B5EF4-FFF2-40B4-BE49-F238E27FC236}">
                  <a16:creationId xmlns:a16="http://schemas.microsoft.com/office/drawing/2014/main" xmlns="" id="{71CD1763-2673-450B-89DA-729A7EC092E3}"/>
                </a:ext>
              </a:extLst>
            </p:cNvPr>
            <p:cNvSpPr/>
            <p:nvPr/>
          </p:nvSpPr>
          <p:spPr>
            <a:xfrm>
              <a:off x="4905247" y="613699"/>
              <a:ext cx="33123" cy="2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17" h="21600" extrusionOk="0">
                  <a:moveTo>
                    <a:pt x="2315" y="0"/>
                  </a:moveTo>
                  <a:cubicBezTo>
                    <a:pt x="-771" y="5400"/>
                    <a:pt x="-771" y="16200"/>
                    <a:pt x="2315" y="21600"/>
                  </a:cubicBezTo>
                  <a:cubicBezTo>
                    <a:pt x="5400" y="21600"/>
                    <a:pt x="8486" y="21600"/>
                    <a:pt x="14658" y="21600"/>
                  </a:cubicBezTo>
                  <a:cubicBezTo>
                    <a:pt x="20829" y="21600"/>
                    <a:pt x="2315" y="0"/>
                    <a:pt x="2315" y="0"/>
                  </a:cubicBezTo>
                  <a:cubicBezTo>
                    <a:pt x="-771" y="5400"/>
                    <a:pt x="2315" y="0"/>
                    <a:pt x="2315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3" name="Shape 1678">
              <a:extLst>
                <a:ext uri="{FF2B5EF4-FFF2-40B4-BE49-F238E27FC236}">
                  <a16:creationId xmlns:a16="http://schemas.microsoft.com/office/drawing/2014/main" xmlns="" id="{543E9DFC-F5C5-4EE9-8A8F-DB8E7EFDD753}"/>
                </a:ext>
              </a:extLst>
            </p:cNvPr>
            <p:cNvSpPr/>
            <p:nvPr/>
          </p:nvSpPr>
          <p:spPr>
            <a:xfrm>
              <a:off x="4719355" y="769598"/>
              <a:ext cx="83720" cy="5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93" h="18360" extrusionOk="0">
                  <a:moveTo>
                    <a:pt x="0" y="5400"/>
                  </a:moveTo>
                  <a:cubicBezTo>
                    <a:pt x="1271" y="-3240"/>
                    <a:pt x="8894" y="1080"/>
                    <a:pt x="12706" y="1080"/>
                  </a:cubicBezTo>
                  <a:cubicBezTo>
                    <a:pt x="21600" y="3240"/>
                    <a:pt x="10165" y="5400"/>
                    <a:pt x="10165" y="5400"/>
                  </a:cubicBezTo>
                  <a:cubicBezTo>
                    <a:pt x="10165" y="9720"/>
                    <a:pt x="15247" y="7560"/>
                    <a:pt x="15247" y="11880"/>
                  </a:cubicBezTo>
                  <a:cubicBezTo>
                    <a:pt x="15247" y="11880"/>
                    <a:pt x="12706" y="9720"/>
                    <a:pt x="11435" y="11880"/>
                  </a:cubicBezTo>
                  <a:cubicBezTo>
                    <a:pt x="11435" y="11880"/>
                    <a:pt x="15247" y="18360"/>
                    <a:pt x="13976" y="18360"/>
                  </a:cubicBezTo>
                  <a:cubicBezTo>
                    <a:pt x="12706" y="18360"/>
                    <a:pt x="11435" y="16200"/>
                    <a:pt x="10165" y="16200"/>
                  </a:cubicBezTo>
                  <a:cubicBezTo>
                    <a:pt x="7624" y="14040"/>
                    <a:pt x="0" y="11880"/>
                    <a:pt x="0" y="5400"/>
                  </a:cubicBezTo>
                  <a:cubicBezTo>
                    <a:pt x="0" y="3240"/>
                    <a:pt x="0" y="11880"/>
                    <a:pt x="0" y="54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4" name="Shape 1679">
              <a:extLst>
                <a:ext uri="{FF2B5EF4-FFF2-40B4-BE49-F238E27FC236}">
                  <a16:creationId xmlns:a16="http://schemas.microsoft.com/office/drawing/2014/main" xmlns="" id="{0318088C-FDA9-4061-8471-31FB4E0475CC}"/>
                </a:ext>
              </a:extLst>
            </p:cNvPr>
            <p:cNvSpPr/>
            <p:nvPr/>
          </p:nvSpPr>
          <p:spPr>
            <a:xfrm>
              <a:off x="4699128" y="746333"/>
              <a:ext cx="53816" cy="11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12150" extrusionOk="0">
                  <a:moveTo>
                    <a:pt x="19200" y="7200"/>
                  </a:moveTo>
                  <a:cubicBezTo>
                    <a:pt x="21600" y="7200"/>
                    <a:pt x="12000" y="0"/>
                    <a:pt x="12000" y="0"/>
                  </a:cubicBezTo>
                  <a:cubicBezTo>
                    <a:pt x="7200" y="0"/>
                    <a:pt x="2400" y="0"/>
                    <a:pt x="0" y="0"/>
                  </a:cubicBezTo>
                  <a:cubicBezTo>
                    <a:pt x="4800" y="0"/>
                    <a:pt x="14400" y="21600"/>
                    <a:pt x="19200" y="7200"/>
                  </a:cubicBezTo>
                  <a:cubicBezTo>
                    <a:pt x="21600" y="7200"/>
                    <a:pt x="16800" y="14400"/>
                    <a:pt x="19200" y="72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5" name="Shape 1680">
              <a:extLst>
                <a:ext uri="{FF2B5EF4-FFF2-40B4-BE49-F238E27FC236}">
                  <a16:creationId xmlns:a16="http://schemas.microsoft.com/office/drawing/2014/main" xmlns="" id="{A8C9147A-EED6-476E-93CB-4567B2EA1776}"/>
                </a:ext>
              </a:extLst>
            </p:cNvPr>
            <p:cNvSpPr/>
            <p:nvPr/>
          </p:nvSpPr>
          <p:spPr>
            <a:xfrm>
              <a:off x="4606983" y="889470"/>
              <a:ext cx="83760" cy="3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16985" extrusionOk="0">
                  <a:moveTo>
                    <a:pt x="19938" y="10535"/>
                  </a:moveTo>
                  <a:cubicBezTo>
                    <a:pt x="21600" y="7449"/>
                    <a:pt x="21600" y="4363"/>
                    <a:pt x="19938" y="1278"/>
                  </a:cubicBezTo>
                  <a:cubicBezTo>
                    <a:pt x="18277" y="-1808"/>
                    <a:pt x="13292" y="1278"/>
                    <a:pt x="11631" y="4363"/>
                  </a:cubicBezTo>
                  <a:cubicBezTo>
                    <a:pt x="9969" y="4363"/>
                    <a:pt x="6646" y="4363"/>
                    <a:pt x="4985" y="7449"/>
                  </a:cubicBezTo>
                  <a:cubicBezTo>
                    <a:pt x="4985" y="7449"/>
                    <a:pt x="0" y="13621"/>
                    <a:pt x="0" y="13621"/>
                  </a:cubicBezTo>
                  <a:cubicBezTo>
                    <a:pt x="4985" y="19792"/>
                    <a:pt x="16615" y="16706"/>
                    <a:pt x="19938" y="10535"/>
                  </a:cubicBezTo>
                  <a:cubicBezTo>
                    <a:pt x="21600" y="7449"/>
                    <a:pt x="14954" y="16706"/>
                    <a:pt x="19938" y="1053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6" name="Shape 1681">
              <a:extLst>
                <a:ext uri="{FF2B5EF4-FFF2-40B4-BE49-F238E27FC236}">
                  <a16:creationId xmlns:a16="http://schemas.microsoft.com/office/drawing/2014/main" xmlns="" id="{690F175D-FD1D-4653-BF62-42605877BEE3}"/>
                </a:ext>
              </a:extLst>
            </p:cNvPr>
            <p:cNvSpPr/>
            <p:nvPr/>
          </p:nvSpPr>
          <p:spPr>
            <a:xfrm>
              <a:off x="3835032" y="957036"/>
              <a:ext cx="17574" cy="24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073" h="13032" extrusionOk="0">
                  <a:moveTo>
                    <a:pt x="11674" y="3925"/>
                  </a:moveTo>
                  <a:cubicBezTo>
                    <a:pt x="6274" y="-3275"/>
                    <a:pt x="874" y="325"/>
                    <a:pt x="874" y="7525"/>
                  </a:cubicBezTo>
                  <a:cubicBezTo>
                    <a:pt x="-4526" y="18325"/>
                    <a:pt x="17074" y="11125"/>
                    <a:pt x="11674" y="3925"/>
                  </a:cubicBezTo>
                  <a:cubicBezTo>
                    <a:pt x="11674" y="3925"/>
                    <a:pt x="17074" y="7525"/>
                    <a:pt x="11674" y="3925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7" name="Shape 1682">
              <a:extLst>
                <a:ext uri="{FF2B5EF4-FFF2-40B4-BE49-F238E27FC236}">
                  <a16:creationId xmlns:a16="http://schemas.microsoft.com/office/drawing/2014/main" xmlns="" id="{AB5088C1-3B51-47D4-90F1-CC468969CD77}"/>
                </a:ext>
              </a:extLst>
            </p:cNvPr>
            <p:cNvSpPr/>
            <p:nvPr/>
          </p:nvSpPr>
          <p:spPr>
            <a:xfrm>
              <a:off x="3776136" y="870332"/>
              <a:ext cx="19535" cy="1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67" h="10439" extrusionOk="0">
                  <a:moveTo>
                    <a:pt x="17067" y="6912"/>
                  </a:moveTo>
                  <a:cubicBezTo>
                    <a:pt x="11667" y="6912"/>
                    <a:pt x="867" y="-3888"/>
                    <a:pt x="867" y="1512"/>
                  </a:cubicBezTo>
                  <a:cubicBezTo>
                    <a:pt x="-4533" y="17712"/>
                    <a:pt x="17067" y="6912"/>
                    <a:pt x="17067" y="6912"/>
                  </a:cubicBezTo>
                  <a:cubicBezTo>
                    <a:pt x="11667" y="6912"/>
                    <a:pt x="17067" y="6912"/>
                    <a:pt x="17067" y="691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8" name="Shape 1683">
              <a:extLst>
                <a:ext uri="{FF2B5EF4-FFF2-40B4-BE49-F238E27FC236}">
                  <a16:creationId xmlns:a16="http://schemas.microsoft.com/office/drawing/2014/main" xmlns="" id="{01D5CBE7-F5F6-48BA-BD40-5D75C3555F1C}"/>
                </a:ext>
              </a:extLst>
            </p:cNvPr>
            <p:cNvSpPr/>
            <p:nvPr/>
          </p:nvSpPr>
          <p:spPr>
            <a:xfrm>
              <a:off x="4930610" y="446804"/>
              <a:ext cx="13486" cy="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74" extrusionOk="0">
                  <a:moveTo>
                    <a:pt x="21600" y="4474"/>
                  </a:moveTo>
                  <a:cubicBezTo>
                    <a:pt x="21600" y="-6326"/>
                    <a:pt x="0" y="4474"/>
                    <a:pt x="0" y="15274"/>
                  </a:cubicBezTo>
                  <a:cubicBezTo>
                    <a:pt x="10800" y="15274"/>
                    <a:pt x="21600" y="15274"/>
                    <a:pt x="21600" y="4474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9" name="Shape 1684">
              <a:extLst>
                <a:ext uri="{FF2B5EF4-FFF2-40B4-BE49-F238E27FC236}">
                  <a16:creationId xmlns:a16="http://schemas.microsoft.com/office/drawing/2014/main" xmlns="" id="{75D70C45-235D-4A36-9F79-0741CBF8A636}"/>
                </a:ext>
              </a:extLst>
            </p:cNvPr>
            <p:cNvSpPr/>
            <p:nvPr/>
          </p:nvSpPr>
          <p:spPr>
            <a:xfrm>
              <a:off x="4880623" y="370917"/>
              <a:ext cx="12329" cy="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165" h="15274" extrusionOk="0">
                  <a:moveTo>
                    <a:pt x="10182" y="0"/>
                  </a:moveTo>
                  <a:cubicBezTo>
                    <a:pt x="2982" y="0"/>
                    <a:pt x="-4218" y="10800"/>
                    <a:pt x="2982" y="10800"/>
                  </a:cubicBezTo>
                  <a:cubicBezTo>
                    <a:pt x="10182" y="21600"/>
                    <a:pt x="17382" y="10800"/>
                    <a:pt x="10182" y="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0" name="Shape 1685">
              <a:extLst>
                <a:ext uri="{FF2B5EF4-FFF2-40B4-BE49-F238E27FC236}">
                  <a16:creationId xmlns:a16="http://schemas.microsoft.com/office/drawing/2014/main" xmlns="" id="{AA103D05-E81F-4076-B298-BB0C777FA157}"/>
                </a:ext>
              </a:extLst>
            </p:cNvPr>
            <p:cNvSpPr/>
            <p:nvPr/>
          </p:nvSpPr>
          <p:spPr>
            <a:xfrm>
              <a:off x="4934925" y="347892"/>
              <a:ext cx="9350" cy="1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232" h="12198" extrusionOk="0">
                  <a:moveTo>
                    <a:pt x="9216" y="2982"/>
                  </a:moveTo>
                  <a:cubicBezTo>
                    <a:pt x="9216" y="-4218"/>
                    <a:pt x="-5184" y="2982"/>
                    <a:pt x="2016" y="10182"/>
                  </a:cubicBezTo>
                  <a:cubicBezTo>
                    <a:pt x="2016" y="17382"/>
                    <a:pt x="16416" y="2982"/>
                    <a:pt x="9216" y="2982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1" name="Shape 1686">
              <a:extLst>
                <a:ext uri="{FF2B5EF4-FFF2-40B4-BE49-F238E27FC236}">
                  <a16:creationId xmlns:a16="http://schemas.microsoft.com/office/drawing/2014/main" xmlns="" id="{C5428AE2-9C20-42D5-A89A-4A9879BE874C}"/>
                </a:ext>
              </a:extLst>
            </p:cNvPr>
            <p:cNvSpPr/>
            <p:nvPr/>
          </p:nvSpPr>
          <p:spPr>
            <a:xfrm>
              <a:off x="3136106" y="476573"/>
              <a:ext cx="28042" cy="4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68" h="21600" extrusionOk="0">
                  <a:moveTo>
                    <a:pt x="17968" y="21600"/>
                  </a:moveTo>
                  <a:cubicBezTo>
                    <a:pt x="13648" y="0"/>
                    <a:pt x="-3632" y="0"/>
                    <a:pt x="688" y="0"/>
                  </a:cubicBezTo>
                  <a:cubicBezTo>
                    <a:pt x="5008" y="21600"/>
                    <a:pt x="17968" y="21600"/>
                    <a:pt x="17968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2" name="Shape 1687">
              <a:extLst>
                <a:ext uri="{FF2B5EF4-FFF2-40B4-BE49-F238E27FC236}">
                  <a16:creationId xmlns:a16="http://schemas.microsoft.com/office/drawing/2014/main" xmlns="" id="{75DB8E8D-C4C1-48FD-80F9-B81EBBC67528}"/>
                </a:ext>
              </a:extLst>
            </p:cNvPr>
            <p:cNvSpPr/>
            <p:nvPr/>
          </p:nvSpPr>
          <p:spPr>
            <a:xfrm>
              <a:off x="3176558" y="475148"/>
              <a:ext cx="29115" cy="1141"/>
            </a:xfrm>
            <a:prstGeom prst="ellipse">
              <a:avLst/>
            </a:pr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3" name="Shape 1688">
              <a:extLst>
                <a:ext uri="{FF2B5EF4-FFF2-40B4-BE49-F238E27FC236}">
                  <a16:creationId xmlns:a16="http://schemas.microsoft.com/office/drawing/2014/main" xmlns="" id="{A50FAEFA-B838-48EC-9B17-9337DF0EB49C}"/>
                </a:ext>
              </a:extLst>
            </p:cNvPr>
            <p:cNvSpPr/>
            <p:nvPr/>
          </p:nvSpPr>
          <p:spPr>
            <a:xfrm>
              <a:off x="3934403" y="58448"/>
              <a:ext cx="16886" cy="1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524" h="21600" extrusionOk="0">
                  <a:moveTo>
                    <a:pt x="11287" y="21600"/>
                  </a:moveTo>
                  <a:cubicBezTo>
                    <a:pt x="487" y="21600"/>
                    <a:pt x="-4913" y="0"/>
                    <a:pt x="5887" y="0"/>
                  </a:cubicBezTo>
                  <a:cubicBezTo>
                    <a:pt x="11287" y="0"/>
                    <a:pt x="16687" y="21600"/>
                    <a:pt x="11287" y="21600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4" name="Shape 1689">
              <a:extLst>
                <a:ext uri="{FF2B5EF4-FFF2-40B4-BE49-F238E27FC236}">
                  <a16:creationId xmlns:a16="http://schemas.microsoft.com/office/drawing/2014/main" xmlns="" id="{AB8ABD01-FDFC-4551-88FB-C4F3B03EE3F7}"/>
                </a:ext>
              </a:extLst>
            </p:cNvPr>
            <p:cNvSpPr/>
            <p:nvPr/>
          </p:nvSpPr>
          <p:spPr>
            <a:xfrm>
              <a:off x="1121247" y="1675778"/>
              <a:ext cx="60682" cy="68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98" extrusionOk="0">
                  <a:moveTo>
                    <a:pt x="21600" y="18278"/>
                  </a:moveTo>
                  <a:cubicBezTo>
                    <a:pt x="19200" y="12878"/>
                    <a:pt x="16800" y="5678"/>
                    <a:pt x="12000" y="2078"/>
                  </a:cubicBezTo>
                  <a:cubicBezTo>
                    <a:pt x="9600" y="278"/>
                    <a:pt x="7200" y="-1522"/>
                    <a:pt x="4800" y="2078"/>
                  </a:cubicBezTo>
                  <a:cubicBezTo>
                    <a:pt x="4800" y="2078"/>
                    <a:pt x="0" y="2078"/>
                    <a:pt x="0" y="3878"/>
                  </a:cubicBezTo>
                  <a:cubicBezTo>
                    <a:pt x="2400" y="5678"/>
                    <a:pt x="7200" y="3878"/>
                    <a:pt x="7200" y="7478"/>
                  </a:cubicBezTo>
                  <a:cubicBezTo>
                    <a:pt x="7200" y="9278"/>
                    <a:pt x="7200" y="9278"/>
                    <a:pt x="7200" y="11078"/>
                  </a:cubicBezTo>
                  <a:cubicBezTo>
                    <a:pt x="7200" y="12878"/>
                    <a:pt x="9600" y="11078"/>
                    <a:pt x="9600" y="11078"/>
                  </a:cubicBezTo>
                  <a:cubicBezTo>
                    <a:pt x="12000" y="12878"/>
                    <a:pt x="7200" y="12878"/>
                    <a:pt x="7200" y="12878"/>
                  </a:cubicBezTo>
                  <a:cubicBezTo>
                    <a:pt x="7200" y="14678"/>
                    <a:pt x="12000" y="18278"/>
                    <a:pt x="14400" y="18278"/>
                  </a:cubicBezTo>
                  <a:cubicBezTo>
                    <a:pt x="14400" y="18278"/>
                    <a:pt x="4800" y="11078"/>
                    <a:pt x="14400" y="14678"/>
                  </a:cubicBezTo>
                  <a:cubicBezTo>
                    <a:pt x="16800" y="14678"/>
                    <a:pt x="21600" y="20078"/>
                    <a:pt x="21600" y="18278"/>
                  </a:cubicBezTo>
                  <a:cubicBezTo>
                    <a:pt x="19200" y="16478"/>
                    <a:pt x="21600" y="20078"/>
                    <a:pt x="21600" y="18278"/>
                  </a:cubicBezTo>
                  <a:close/>
                </a:path>
              </a:pathLst>
            </a:custGeom>
            <a:solidFill>
              <a:srgbClr val="D9D9D9"/>
            </a:solidFill>
            <a:ln w="4763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914217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Open Sans"/>
                </a:defRPr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45" name="矩形 444">
            <a:extLst>
              <a:ext uri="{FF2B5EF4-FFF2-40B4-BE49-F238E27FC236}">
                <a16:creationId xmlns:a16="http://schemas.microsoft.com/office/drawing/2014/main" xmlns="" id="{B5094633-E2F3-4E9A-97F8-C1208CABE986}"/>
              </a:ext>
            </a:extLst>
          </p:cNvPr>
          <p:cNvSpPr/>
          <p:nvPr/>
        </p:nvSpPr>
        <p:spPr>
          <a:xfrm>
            <a:off x="1012179" y="2752857"/>
            <a:ext cx="2840209" cy="25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+mn-lt"/>
              </a:rPr>
              <a:t>点击此处添加文本内容，如关键词、部分简单介绍等。点击此处添加文本内容，如关键词、部分简单介绍等。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  <a:sym typeface="+mn-lt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446" name="矩形 445">
            <a:extLst>
              <a:ext uri="{FF2B5EF4-FFF2-40B4-BE49-F238E27FC236}">
                <a16:creationId xmlns:a16="http://schemas.microsoft.com/office/drawing/2014/main" xmlns="" id="{C941C17F-999B-4EC2-A173-320BB15E7736}"/>
              </a:ext>
            </a:extLst>
          </p:cNvPr>
          <p:cNvSpPr/>
          <p:nvPr/>
        </p:nvSpPr>
        <p:spPr>
          <a:xfrm>
            <a:off x="993100" y="1631637"/>
            <a:ext cx="28111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50" hangingPunct="0"/>
            <a:r>
              <a:rPr lang="zh-CN" altLang="en-US" sz="2000" b="1" kern="0">
                <a:solidFill>
                  <a:srgbClr val="0080FE"/>
                </a:solidFill>
                <a:latin typeface="Arial"/>
                <a:ea typeface="微软雅黑"/>
                <a:cs typeface="+mn-ea"/>
                <a:sym typeface="+mn-lt"/>
              </a:rPr>
              <a:t>请输入</a:t>
            </a:r>
          </a:p>
          <a:p>
            <a:pPr defTabSz="412750" hangingPunct="0"/>
            <a:r>
              <a:rPr lang="zh-CN" altLang="en-US" sz="3200" b="1" kern="0">
                <a:solidFill>
                  <a:srgbClr val="0080FE"/>
                </a:solidFill>
                <a:latin typeface="Arial"/>
                <a:ea typeface="微软雅黑"/>
                <a:cs typeface="+mn-ea"/>
                <a:sym typeface="+mn-lt"/>
              </a:rPr>
              <a:t>标题文字</a:t>
            </a: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xmlns="" id="{5EC172A4-8B38-4FF5-8A2B-1B6C224E4648}"/>
              </a:ext>
            </a:extLst>
          </p:cNvPr>
          <p:cNvSpPr/>
          <p:nvPr/>
        </p:nvSpPr>
        <p:spPr>
          <a:xfrm>
            <a:off x="1024213" y="5603269"/>
            <a:ext cx="1193800" cy="36000"/>
          </a:xfrm>
          <a:prstGeom prst="rect">
            <a:avLst/>
          </a:prstGeom>
          <a:solidFill>
            <a:srgbClr val="DCDEE0">
              <a:lumMod val="90000"/>
            </a:srgbClr>
          </a:solidFill>
          <a:ln w="3175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0896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0)*(1-$)^6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45" grpId="0"/>
      <p:bldP spid="446" grpId="0"/>
      <p:bldP spid="4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76165" y="654616"/>
            <a:ext cx="4319488" cy="75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请输入论文研究的课题与内容</a:t>
            </a:r>
          </a:p>
        </p:txBody>
      </p:sp>
      <p:cxnSp>
        <p:nvCxnSpPr>
          <p:cNvPr id="6147" name="直接连接符 3"/>
          <p:cNvCxnSpPr>
            <a:cxnSpLocks noChangeShapeType="1"/>
          </p:cNvCxnSpPr>
          <p:nvPr/>
        </p:nvCxnSpPr>
        <p:spPr bwMode="auto">
          <a:xfrm>
            <a:off x="6149162" y="1504429"/>
            <a:ext cx="3957679" cy="0"/>
          </a:xfrm>
          <a:prstGeom prst="line">
            <a:avLst/>
          </a:prstGeom>
          <a:noFill/>
          <a:ln w="9525" algn="ctr">
            <a:solidFill>
              <a:srgbClr val="113E6A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68544" y="1263852"/>
            <a:ext cx="4096535" cy="20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91403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THE SUBJECT AND CONTENT OF THE STUDY</a:t>
            </a:r>
            <a:endParaRPr lang="zh-CN" altLang="en-US" sz="1000">
              <a:solidFill>
                <a:srgbClr val="0080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A51BADAF-7016-4AAA-86C4-E6FF351CAC68}"/>
              </a:ext>
            </a:extLst>
          </p:cNvPr>
          <p:cNvGrpSpPr/>
          <p:nvPr/>
        </p:nvGrpSpPr>
        <p:grpSpPr>
          <a:xfrm>
            <a:off x="6168204" y="1880520"/>
            <a:ext cx="5398566" cy="576471"/>
            <a:chOff x="6168204" y="2075392"/>
            <a:chExt cx="5398566" cy="576471"/>
          </a:xfrm>
        </p:grpSpPr>
        <p:sp>
          <p:nvSpPr>
            <p:cNvPr id="6175" name="圆角矩形 10"/>
            <p:cNvSpPr>
              <a:spLocks noChangeArrowheads="1"/>
            </p:cNvSpPr>
            <p:nvPr/>
          </p:nvSpPr>
          <p:spPr bwMode="auto">
            <a:xfrm>
              <a:off x="6168204" y="2075392"/>
              <a:ext cx="576037" cy="576037"/>
            </a:xfrm>
            <a:prstGeom prst="roundRect">
              <a:avLst>
                <a:gd name="adj" fmla="val 16667"/>
              </a:avLst>
            </a:prstGeom>
            <a:solidFill>
              <a:srgbClr val="0080FE"/>
            </a:solidFill>
            <a:ln>
              <a:noFill/>
            </a:ln>
            <a:ex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76" name="Freeform 27"/>
            <p:cNvSpPr>
              <a:spLocks noEditPoints="1"/>
            </p:cNvSpPr>
            <p:nvPr/>
          </p:nvSpPr>
          <p:spPr bwMode="auto">
            <a:xfrm>
              <a:off x="6342549" y="2207163"/>
              <a:ext cx="312127" cy="334841"/>
            </a:xfrm>
            <a:custGeom>
              <a:avLst/>
              <a:gdLst>
                <a:gd name="T0" fmla="*/ 2147483647 w 812"/>
                <a:gd name="T1" fmla="*/ 0 h 858"/>
                <a:gd name="T2" fmla="*/ 2147483647 w 812"/>
                <a:gd name="T3" fmla="*/ 2147483647 h 858"/>
                <a:gd name="T4" fmla="*/ 2147483647 w 812"/>
                <a:gd name="T5" fmla="*/ 2147483647 h 858"/>
                <a:gd name="T6" fmla="*/ 2147483647 w 812"/>
                <a:gd name="T7" fmla="*/ 2147483647 h 858"/>
                <a:gd name="T8" fmla="*/ 2147483647 w 812"/>
                <a:gd name="T9" fmla="*/ 2147483647 h 858"/>
                <a:gd name="T10" fmla="*/ 2147483647 w 812"/>
                <a:gd name="T11" fmla="*/ 2147483647 h 858"/>
                <a:gd name="T12" fmla="*/ 2147483647 w 812"/>
                <a:gd name="T13" fmla="*/ 2147483647 h 858"/>
                <a:gd name="T14" fmla="*/ 2147483647 w 812"/>
                <a:gd name="T15" fmla="*/ 2147483647 h 858"/>
                <a:gd name="T16" fmla="*/ 0 w 812"/>
                <a:gd name="T17" fmla="*/ 2147483647 h 858"/>
                <a:gd name="T18" fmla="*/ 2147483647 w 812"/>
                <a:gd name="T19" fmla="*/ 2147483647 h 858"/>
                <a:gd name="T20" fmla="*/ 2147483647 w 812"/>
                <a:gd name="T21" fmla="*/ 2147483647 h 858"/>
                <a:gd name="T22" fmla="*/ 2147483647 w 812"/>
                <a:gd name="T23" fmla="*/ 2147483647 h 858"/>
                <a:gd name="T24" fmla="*/ 2147483647 w 812"/>
                <a:gd name="T25" fmla="*/ 2147483647 h 858"/>
                <a:gd name="T26" fmla="*/ 2147483647 w 812"/>
                <a:gd name="T27" fmla="*/ 2147483647 h 858"/>
                <a:gd name="T28" fmla="*/ 2147483647 w 812"/>
                <a:gd name="T29" fmla="*/ 2147483647 h 858"/>
                <a:gd name="T30" fmla="*/ 2147483647 w 812"/>
                <a:gd name="T31" fmla="*/ 2147483647 h 858"/>
                <a:gd name="T32" fmla="*/ 2147483647 w 812"/>
                <a:gd name="T33" fmla="*/ 2147483647 h 858"/>
                <a:gd name="T34" fmla="*/ 2147483647 w 812"/>
                <a:gd name="T35" fmla="*/ 2147483647 h 858"/>
                <a:gd name="T36" fmla="*/ 2147483647 w 812"/>
                <a:gd name="T37" fmla="*/ 2147483647 h 858"/>
                <a:gd name="T38" fmla="*/ 2147483647 w 812"/>
                <a:gd name="T39" fmla="*/ 2147483647 h 858"/>
                <a:gd name="T40" fmla="*/ 2147483647 w 812"/>
                <a:gd name="T41" fmla="*/ 2147483647 h 858"/>
                <a:gd name="T42" fmla="*/ 2147483647 w 812"/>
                <a:gd name="T43" fmla="*/ 2147483647 h 858"/>
                <a:gd name="T44" fmla="*/ 2147483647 w 812"/>
                <a:gd name="T45" fmla="*/ 2147483647 h 858"/>
                <a:gd name="T46" fmla="*/ 2147483647 w 812"/>
                <a:gd name="T47" fmla="*/ 2147483647 h 858"/>
                <a:gd name="T48" fmla="*/ 2147483647 w 812"/>
                <a:gd name="T49" fmla="*/ 2147483647 h 858"/>
                <a:gd name="T50" fmla="*/ 2147483647 w 812"/>
                <a:gd name="T51" fmla="*/ 2147483647 h 858"/>
                <a:gd name="T52" fmla="*/ 2147483647 w 812"/>
                <a:gd name="T53" fmla="*/ 2147483647 h 858"/>
                <a:gd name="T54" fmla="*/ 2147483647 w 812"/>
                <a:gd name="T55" fmla="*/ 2147483647 h 858"/>
                <a:gd name="T56" fmla="*/ 2147483647 w 812"/>
                <a:gd name="T57" fmla="*/ 2147483647 h 858"/>
                <a:gd name="T58" fmla="*/ 2147483647 w 812"/>
                <a:gd name="T59" fmla="*/ 2147483647 h 858"/>
                <a:gd name="T60" fmla="*/ 2147483647 w 812"/>
                <a:gd name="T61" fmla="*/ 2147483647 h 858"/>
                <a:gd name="T62" fmla="*/ 2147483647 w 812"/>
                <a:gd name="T63" fmla="*/ 2147483647 h 858"/>
                <a:gd name="T64" fmla="*/ 2147483647 w 812"/>
                <a:gd name="T65" fmla="*/ 2147483647 h 858"/>
                <a:gd name="T66" fmla="*/ 2147483647 w 812"/>
                <a:gd name="T67" fmla="*/ 2147483647 h 858"/>
                <a:gd name="T68" fmla="*/ 2147483647 w 812"/>
                <a:gd name="T69" fmla="*/ 2147483647 h 8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12" h="858">
                  <a:moveTo>
                    <a:pt x="179" y="0"/>
                  </a:moveTo>
                  <a:lnTo>
                    <a:pt x="507" y="0"/>
                  </a:lnTo>
                  <a:cubicBezTo>
                    <a:pt x="569" y="0"/>
                    <a:pt x="620" y="51"/>
                    <a:pt x="620" y="113"/>
                  </a:cubicBezTo>
                  <a:lnTo>
                    <a:pt x="620" y="264"/>
                  </a:lnTo>
                  <a:cubicBezTo>
                    <a:pt x="584" y="292"/>
                    <a:pt x="563" y="318"/>
                    <a:pt x="535" y="356"/>
                  </a:cubicBezTo>
                  <a:lnTo>
                    <a:pt x="535" y="113"/>
                  </a:lnTo>
                  <a:cubicBezTo>
                    <a:pt x="535" y="98"/>
                    <a:pt x="522" y="85"/>
                    <a:pt x="507" y="85"/>
                  </a:cubicBezTo>
                  <a:lnTo>
                    <a:pt x="247" y="85"/>
                  </a:lnTo>
                  <a:lnTo>
                    <a:pt x="247" y="204"/>
                  </a:lnTo>
                  <a:cubicBezTo>
                    <a:pt x="247" y="216"/>
                    <a:pt x="237" y="226"/>
                    <a:pt x="225" y="226"/>
                  </a:cubicBezTo>
                  <a:lnTo>
                    <a:pt x="86" y="226"/>
                  </a:lnTo>
                  <a:lnTo>
                    <a:pt x="86" y="643"/>
                  </a:lnTo>
                  <a:cubicBezTo>
                    <a:pt x="86" y="658"/>
                    <a:pt x="98" y="670"/>
                    <a:pt x="113" y="670"/>
                  </a:cubicBezTo>
                  <a:lnTo>
                    <a:pt x="375" y="670"/>
                  </a:lnTo>
                  <a:cubicBezTo>
                    <a:pt x="366" y="699"/>
                    <a:pt x="358" y="727"/>
                    <a:pt x="353" y="756"/>
                  </a:cubicBezTo>
                  <a:lnTo>
                    <a:pt x="113" y="756"/>
                  </a:lnTo>
                  <a:cubicBezTo>
                    <a:pt x="51" y="756"/>
                    <a:pt x="0" y="705"/>
                    <a:pt x="0" y="643"/>
                  </a:cubicBezTo>
                  <a:lnTo>
                    <a:pt x="0" y="178"/>
                  </a:lnTo>
                  <a:lnTo>
                    <a:pt x="179" y="0"/>
                  </a:lnTo>
                  <a:close/>
                  <a:moveTo>
                    <a:pt x="721" y="277"/>
                  </a:moveTo>
                  <a:cubicBezTo>
                    <a:pt x="733" y="283"/>
                    <a:pt x="740" y="295"/>
                    <a:pt x="743" y="310"/>
                  </a:cubicBezTo>
                  <a:cubicBezTo>
                    <a:pt x="765" y="316"/>
                    <a:pt x="786" y="330"/>
                    <a:pt x="802" y="358"/>
                  </a:cubicBezTo>
                  <a:cubicBezTo>
                    <a:pt x="812" y="382"/>
                    <a:pt x="808" y="417"/>
                    <a:pt x="794" y="442"/>
                  </a:cubicBezTo>
                  <a:cubicBezTo>
                    <a:pt x="770" y="487"/>
                    <a:pt x="736" y="543"/>
                    <a:pt x="707" y="588"/>
                  </a:cubicBezTo>
                  <a:cubicBezTo>
                    <a:pt x="688" y="595"/>
                    <a:pt x="692" y="556"/>
                    <a:pt x="699" y="546"/>
                  </a:cubicBezTo>
                  <a:cubicBezTo>
                    <a:pt x="723" y="510"/>
                    <a:pt x="743" y="477"/>
                    <a:pt x="762" y="413"/>
                  </a:cubicBezTo>
                  <a:cubicBezTo>
                    <a:pt x="766" y="382"/>
                    <a:pt x="752" y="368"/>
                    <a:pt x="743" y="355"/>
                  </a:cubicBezTo>
                  <a:cubicBezTo>
                    <a:pt x="742" y="358"/>
                    <a:pt x="742" y="360"/>
                    <a:pt x="741" y="363"/>
                  </a:cubicBezTo>
                  <a:cubicBezTo>
                    <a:pt x="723" y="355"/>
                    <a:pt x="706" y="346"/>
                    <a:pt x="688" y="337"/>
                  </a:cubicBezTo>
                  <a:cubicBezTo>
                    <a:pt x="670" y="327"/>
                    <a:pt x="653" y="314"/>
                    <a:pt x="636" y="302"/>
                  </a:cubicBezTo>
                  <a:cubicBezTo>
                    <a:pt x="669" y="274"/>
                    <a:pt x="698" y="264"/>
                    <a:pt x="721" y="277"/>
                  </a:cubicBezTo>
                  <a:close/>
                  <a:moveTo>
                    <a:pt x="734" y="395"/>
                  </a:moveTo>
                  <a:cubicBezTo>
                    <a:pt x="719" y="445"/>
                    <a:pt x="690" y="508"/>
                    <a:pt x="649" y="579"/>
                  </a:cubicBezTo>
                  <a:cubicBezTo>
                    <a:pt x="628" y="615"/>
                    <a:pt x="604" y="650"/>
                    <a:pt x="580" y="681"/>
                  </a:cubicBezTo>
                  <a:cubicBezTo>
                    <a:pt x="557" y="670"/>
                    <a:pt x="535" y="658"/>
                    <a:pt x="512" y="646"/>
                  </a:cubicBezTo>
                  <a:cubicBezTo>
                    <a:pt x="488" y="633"/>
                    <a:pt x="465" y="617"/>
                    <a:pt x="442" y="601"/>
                  </a:cubicBezTo>
                  <a:cubicBezTo>
                    <a:pt x="457" y="565"/>
                    <a:pt x="475" y="527"/>
                    <a:pt x="496" y="491"/>
                  </a:cubicBezTo>
                  <a:cubicBezTo>
                    <a:pt x="536" y="420"/>
                    <a:pt x="576" y="363"/>
                    <a:pt x="612" y="325"/>
                  </a:cubicBezTo>
                  <a:cubicBezTo>
                    <a:pt x="631" y="338"/>
                    <a:pt x="650" y="351"/>
                    <a:pt x="671" y="363"/>
                  </a:cubicBezTo>
                  <a:cubicBezTo>
                    <a:pt x="691" y="375"/>
                    <a:pt x="712" y="384"/>
                    <a:pt x="734" y="395"/>
                  </a:cubicBezTo>
                  <a:close/>
                  <a:moveTo>
                    <a:pt x="560" y="707"/>
                  </a:moveTo>
                  <a:cubicBezTo>
                    <a:pt x="486" y="797"/>
                    <a:pt x="410" y="858"/>
                    <a:pt x="392" y="848"/>
                  </a:cubicBezTo>
                  <a:cubicBezTo>
                    <a:pt x="375" y="838"/>
                    <a:pt x="389" y="742"/>
                    <a:pt x="430" y="632"/>
                  </a:cubicBezTo>
                  <a:cubicBezTo>
                    <a:pt x="451" y="645"/>
                    <a:pt x="472" y="659"/>
                    <a:pt x="494" y="672"/>
                  </a:cubicBezTo>
                  <a:cubicBezTo>
                    <a:pt x="516" y="685"/>
                    <a:pt x="538" y="695"/>
                    <a:pt x="560" y="707"/>
                  </a:cubicBezTo>
                  <a:close/>
                  <a:moveTo>
                    <a:pt x="294" y="149"/>
                  </a:moveTo>
                  <a:lnTo>
                    <a:pt x="482" y="149"/>
                  </a:lnTo>
                  <a:lnTo>
                    <a:pt x="482" y="193"/>
                  </a:lnTo>
                  <a:lnTo>
                    <a:pt x="294" y="193"/>
                  </a:lnTo>
                  <a:lnTo>
                    <a:pt x="294" y="149"/>
                  </a:lnTo>
                  <a:close/>
                  <a:moveTo>
                    <a:pt x="148" y="437"/>
                  </a:moveTo>
                  <a:lnTo>
                    <a:pt x="258" y="437"/>
                  </a:lnTo>
                  <a:lnTo>
                    <a:pt x="258" y="480"/>
                  </a:lnTo>
                  <a:lnTo>
                    <a:pt x="148" y="480"/>
                  </a:lnTo>
                  <a:lnTo>
                    <a:pt x="148" y="437"/>
                  </a:lnTo>
                  <a:close/>
                  <a:moveTo>
                    <a:pt x="148" y="337"/>
                  </a:moveTo>
                  <a:lnTo>
                    <a:pt x="482" y="337"/>
                  </a:lnTo>
                  <a:lnTo>
                    <a:pt x="482" y="381"/>
                  </a:lnTo>
                  <a:lnTo>
                    <a:pt x="148" y="381"/>
                  </a:lnTo>
                  <a:lnTo>
                    <a:pt x="148" y="337"/>
                  </a:lnTo>
                  <a:close/>
                  <a:moveTo>
                    <a:pt x="148" y="245"/>
                  </a:moveTo>
                  <a:lnTo>
                    <a:pt x="482" y="245"/>
                  </a:lnTo>
                  <a:lnTo>
                    <a:pt x="482" y="288"/>
                  </a:lnTo>
                  <a:lnTo>
                    <a:pt x="148" y="288"/>
                  </a:lnTo>
                  <a:lnTo>
                    <a:pt x="148" y="245"/>
                  </a:lnTo>
                  <a:close/>
                  <a:moveTo>
                    <a:pt x="111" y="187"/>
                  </a:moveTo>
                  <a:lnTo>
                    <a:pt x="193" y="187"/>
                  </a:lnTo>
                  <a:cubicBezTo>
                    <a:pt x="201" y="187"/>
                    <a:pt x="208" y="181"/>
                    <a:pt x="208" y="173"/>
                  </a:cubicBezTo>
                  <a:lnTo>
                    <a:pt x="208" y="91"/>
                  </a:lnTo>
                  <a:lnTo>
                    <a:pt x="111" y="1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3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57" name="矩形 27"/>
            <p:cNvSpPr>
              <a:spLocks noChangeArrowheads="1"/>
            </p:cNvSpPr>
            <p:nvPr/>
          </p:nvSpPr>
          <p:spPr bwMode="auto">
            <a:xfrm>
              <a:off x="6887060" y="2075392"/>
              <a:ext cx="4679710" cy="576037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rgbClr val="0080FE"/>
              </a:solidFill>
              <a:round/>
            </a:ln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887779" y="2076024"/>
              <a:ext cx="949445" cy="575839"/>
            </a:xfrm>
            <a:prstGeom prst="rect">
              <a:avLst/>
            </a:prstGeom>
            <a:solidFill>
              <a:srgbClr val="0080FE"/>
            </a:solidFill>
            <a:ln w="9525" cap="flat" cmpd="sng" algn="ctr">
              <a:solidFill>
                <a:srgbClr val="008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63" name="Rectangle 14"/>
            <p:cNvSpPr>
              <a:spLocks noChangeArrowheads="1"/>
            </p:cNvSpPr>
            <p:nvPr/>
          </p:nvSpPr>
          <p:spPr bwMode="auto">
            <a:xfrm>
              <a:off x="7074312" y="2240427"/>
              <a:ext cx="576038" cy="24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1</a:t>
              </a:r>
              <a:endParaRPr lang="zh-CN" altLang="en-US" sz="1799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59"/>
            <p:cNvSpPr txBox="1">
              <a:spLocks noChangeArrowheads="1"/>
            </p:cNvSpPr>
            <p:nvPr/>
          </p:nvSpPr>
          <p:spPr bwMode="auto">
            <a:xfrm>
              <a:off x="7980421" y="2157909"/>
              <a:ext cx="2415232" cy="399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99" b="1" spc="300">
                  <a:solidFill>
                    <a:srgbClr val="008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9AAF78F9-8B83-493C-B231-C36E8249BDBA}"/>
              </a:ext>
            </a:extLst>
          </p:cNvPr>
          <p:cNvGrpSpPr/>
          <p:nvPr/>
        </p:nvGrpSpPr>
        <p:grpSpPr>
          <a:xfrm>
            <a:off x="6168204" y="3017089"/>
            <a:ext cx="5398566" cy="577627"/>
            <a:chOff x="6168204" y="2865656"/>
            <a:chExt cx="5398566" cy="577627"/>
          </a:xfrm>
        </p:grpSpPr>
        <p:sp>
          <p:nvSpPr>
            <p:cNvPr id="6177" name="圆角矩形 11"/>
            <p:cNvSpPr>
              <a:spLocks noChangeArrowheads="1"/>
            </p:cNvSpPr>
            <p:nvPr/>
          </p:nvSpPr>
          <p:spPr bwMode="auto">
            <a:xfrm>
              <a:off x="6168204" y="2867245"/>
              <a:ext cx="576037" cy="576038"/>
            </a:xfrm>
            <a:prstGeom prst="roundRect">
              <a:avLst>
                <a:gd name="adj" fmla="val 16667"/>
              </a:avLst>
            </a:prstGeom>
            <a:solidFill>
              <a:srgbClr val="0080FE"/>
            </a:solidFill>
            <a:ln>
              <a:noFill/>
            </a:ln>
            <a:ex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78" name="Freeform 13"/>
            <p:cNvSpPr>
              <a:spLocks noEditPoints="1"/>
            </p:cNvSpPr>
            <p:nvPr/>
          </p:nvSpPr>
          <p:spPr bwMode="auto">
            <a:xfrm>
              <a:off x="6291192" y="3000405"/>
              <a:ext cx="330061" cy="309719"/>
            </a:xfrm>
            <a:custGeom>
              <a:avLst/>
              <a:gdLst>
                <a:gd name="T0" fmla="*/ 0 w 957"/>
                <a:gd name="T1" fmla="*/ 2147483647 h 885"/>
                <a:gd name="T2" fmla="*/ 2147483647 w 957"/>
                <a:gd name="T3" fmla="*/ 2147483647 h 885"/>
                <a:gd name="T4" fmla="*/ 2147483647 w 957"/>
                <a:gd name="T5" fmla="*/ 2147483647 h 885"/>
                <a:gd name="T6" fmla="*/ 2147483647 w 957"/>
                <a:gd name="T7" fmla="*/ 2147483647 h 885"/>
                <a:gd name="T8" fmla="*/ 2147483647 w 957"/>
                <a:gd name="T9" fmla="*/ 2147483647 h 885"/>
                <a:gd name="T10" fmla="*/ 2147483647 w 957"/>
                <a:gd name="T11" fmla="*/ 2147483647 h 885"/>
                <a:gd name="T12" fmla="*/ 2147483647 w 957"/>
                <a:gd name="T13" fmla="*/ 2147483647 h 885"/>
                <a:gd name="T14" fmla="*/ 2147483647 w 957"/>
                <a:gd name="T15" fmla="*/ 2147483647 h 885"/>
                <a:gd name="T16" fmla="*/ 2147483647 w 957"/>
                <a:gd name="T17" fmla="*/ 2147483647 h 885"/>
                <a:gd name="T18" fmla="*/ 2147483647 w 957"/>
                <a:gd name="T19" fmla="*/ 2147483647 h 885"/>
                <a:gd name="T20" fmla="*/ 0 w 957"/>
                <a:gd name="T21" fmla="*/ 2147483647 h 885"/>
                <a:gd name="T22" fmla="*/ 2147483647 w 957"/>
                <a:gd name="T23" fmla="*/ 2147483647 h 885"/>
                <a:gd name="T24" fmla="*/ 2147483647 w 957"/>
                <a:gd name="T25" fmla="*/ 2147483647 h 885"/>
                <a:gd name="T26" fmla="*/ 2147483647 w 957"/>
                <a:gd name="T27" fmla="*/ 2147483647 h 885"/>
                <a:gd name="T28" fmla="*/ 2147483647 w 957"/>
                <a:gd name="T29" fmla="*/ 2147483647 h 885"/>
                <a:gd name="T30" fmla="*/ 2147483647 w 957"/>
                <a:gd name="T31" fmla="*/ 2147483647 h 885"/>
                <a:gd name="T32" fmla="*/ 2147483647 w 957"/>
                <a:gd name="T33" fmla="*/ 2147483647 h 885"/>
                <a:gd name="T34" fmla="*/ 2147483647 w 957"/>
                <a:gd name="T35" fmla="*/ 2147483647 h 885"/>
                <a:gd name="T36" fmla="*/ 2147483647 w 957"/>
                <a:gd name="T37" fmla="*/ 2147483647 h 885"/>
                <a:gd name="T38" fmla="*/ 2147483647 w 957"/>
                <a:gd name="T39" fmla="*/ 2147483647 h 885"/>
                <a:gd name="T40" fmla="*/ 2147483647 w 957"/>
                <a:gd name="T41" fmla="*/ 2147483647 h 885"/>
                <a:gd name="T42" fmla="*/ 2147483647 w 957"/>
                <a:gd name="T43" fmla="*/ 2147483647 h 885"/>
                <a:gd name="T44" fmla="*/ 2147483647 w 957"/>
                <a:gd name="T45" fmla="*/ 2147483647 h 885"/>
                <a:gd name="T46" fmla="*/ 2147483647 w 957"/>
                <a:gd name="T47" fmla="*/ 2147483647 h 885"/>
                <a:gd name="T48" fmla="*/ 2147483647 w 957"/>
                <a:gd name="T49" fmla="*/ 2147483647 h 885"/>
                <a:gd name="T50" fmla="*/ 2147483647 w 957"/>
                <a:gd name="T51" fmla="*/ 2147483647 h 885"/>
                <a:gd name="T52" fmla="*/ 2147483647 w 957"/>
                <a:gd name="T53" fmla="*/ 2147483647 h 885"/>
                <a:gd name="T54" fmla="*/ 2147483647 w 957"/>
                <a:gd name="T55" fmla="*/ 2147483647 h 885"/>
                <a:gd name="T56" fmla="*/ 2147483647 w 957"/>
                <a:gd name="T57" fmla="*/ 2147483647 h 885"/>
                <a:gd name="T58" fmla="*/ 2147483647 w 957"/>
                <a:gd name="T59" fmla="*/ 2147483647 h 885"/>
                <a:gd name="T60" fmla="*/ 2147483647 w 957"/>
                <a:gd name="T61" fmla="*/ 2147483647 h 885"/>
                <a:gd name="T62" fmla="*/ 2147483647 w 957"/>
                <a:gd name="T63" fmla="*/ 2147483647 h 885"/>
                <a:gd name="T64" fmla="*/ 2147483647 w 957"/>
                <a:gd name="T65" fmla="*/ 2147483647 h 885"/>
                <a:gd name="T66" fmla="*/ 2147483647 w 957"/>
                <a:gd name="T67" fmla="*/ 2147483647 h 885"/>
                <a:gd name="T68" fmla="*/ 2147483647 w 957"/>
                <a:gd name="T69" fmla="*/ 2147483647 h 885"/>
                <a:gd name="T70" fmla="*/ 2147483647 w 957"/>
                <a:gd name="T71" fmla="*/ 2147483647 h 885"/>
                <a:gd name="T72" fmla="*/ 2147483647 w 957"/>
                <a:gd name="T73" fmla="*/ 2147483647 h 885"/>
                <a:gd name="T74" fmla="*/ 2147483647 w 957"/>
                <a:gd name="T75" fmla="*/ 2147483647 h 885"/>
                <a:gd name="T76" fmla="*/ 2147483647 w 957"/>
                <a:gd name="T77" fmla="*/ 2147483647 h 885"/>
                <a:gd name="T78" fmla="*/ 2147483647 w 957"/>
                <a:gd name="T79" fmla="*/ 2147483647 h 885"/>
                <a:gd name="T80" fmla="*/ 2147483647 w 957"/>
                <a:gd name="T81" fmla="*/ 2147483647 h 885"/>
                <a:gd name="T82" fmla="*/ 2147483647 w 957"/>
                <a:gd name="T83" fmla="*/ 2147483647 h 885"/>
                <a:gd name="T84" fmla="*/ 2147483647 w 957"/>
                <a:gd name="T85" fmla="*/ 2147483647 h 885"/>
                <a:gd name="T86" fmla="*/ 2147483647 w 957"/>
                <a:gd name="T87" fmla="*/ 2147483647 h 885"/>
                <a:gd name="T88" fmla="*/ 2147483647 w 957"/>
                <a:gd name="T89" fmla="*/ 2147483647 h 885"/>
                <a:gd name="T90" fmla="*/ 2147483647 w 957"/>
                <a:gd name="T91" fmla="*/ 2147483647 h 885"/>
                <a:gd name="T92" fmla="*/ 2147483647 w 957"/>
                <a:gd name="T93" fmla="*/ 2147483647 h 8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7" h="885">
                  <a:moveTo>
                    <a:pt x="0" y="155"/>
                  </a:moveTo>
                  <a:cubicBezTo>
                    <a:pt x="0" y="278"/>
                    <a:pt x="0" y="400"/>
                    <a:pt x="0" y="523"/>
                  </a:cubicBezTo>
                  <a:cubicBezTo>
                    <a:pt x="0" y="533"/>
                    <a:pt x="161" y="687"/>
                    <a:pt x="181" y="707"/>
                  </a:cubicBezTo>
                  <a:cubicBezTo>
                    <a:pt x="202" y="728"/>
                    <a:pt x="355" y="885"/>
                    <a:pt x="368" y="885"/>
                  </a:cubicBezTo>
                  <a:cubicBezTo>
                    <a:pt x="442" y="885"/>
                    <a:pt x="516" y="885"/>
                    <a:pt x="589" y="885"/>
                  </a:cubicBezTo>
                  <a:cubicBezTo>
                    <a:pt x="620" y="885"/>
                    <a:pt x="632" y="856"/>
                    <a:pt x="645" y="837"/>
                  </a:cubicBezTo>
                  <a:cubicBezTo>
                    <a:pt x="645" y="684"/>
                    <a:pt x="645" y="532"/>
                    <a:pt x="645" y="380"/>
                  </a:cubicBezTo>
                  <a:cubicBezTo>
                    <a:pt x="631" y="385"/>
                    <a:pt x="590" y="368"/>
                    <a:pt x="582" y="391"/>
                  </a:cubicBezTo>
                  <a:cubicBezTo>
                    <a:pt x="577" y="401"/>
                    <a:pt x="582" y="573"/>
                    <a:pt x="582" y="608"/>
                  </a:cubicBezTo>
                  <a:cubicBezTo>
                    <a:pt x="582" y="643"/>
                    <a:pt x="592" y="822"/>
                    <a:pt x="567" y="822"/>
                  </a:cubicBezTo>
                  <a:cubicBezTo>
                    <a:pt x="507" y="822"/>
                    <a:pt x="447" y="822"/>
                    <a:pt x="387" y="822"/>
                  </a:cubicBezTo>
                  <a:cubicBezTo>
                    <a:pt x="368" y="822"/>
                    <a:pt x="376" y="760"/>
                    <a:pt x="376" y="741"/>
                  </a:cubicBezTo>
                  <a:cubicBezTo>
                    <a:pt x="376" y="710"/>
                    <a:pt x="376" y="679"/>
                    <a:pt x="376" y="649"/>
                  </a:cubicBezTo>
                  <a:cubicBezTo>
                    <a:pt x="376" y="565"/>
                    <a:pt x="376" y="551"/>
                    <a:pt x="324" y="516"/>
                  </a:cubicBezTo>
                  <a:cubicBezTo>
                    <a:pt x="300" y="516"/>
                    <a:pt x="301" y="509"/>
                    <a:pt x="280" y="509"/>
                  </a:cubicBezTo>
                  <a:cubicBezTo>
                    <a:pt x="209" y="509"/>
                    <a:pt x="137" y="509"/>
                    <a:pt x="66" y="509"/>
                  </a:cubicBezTo>
                  <a:cubicBezTo>
                    <a:pt x="66" y="398"/>
                    <a:pt x="66" y="287"/>
                    <a:pt x="66" y="177"/>
                  </a:cubicBezTo>
                  <a:cubicBezTo>
                    <a:pt x="66" y="168"/>
                    <a:pt x="69" y="169"/>
                    <a:pt x="74" y="162"/>
                  </a:cubicBezTo>
                  <a:cubicBezTo>
                    <a:pt x="155" y="162"/>
                    <a:pt x="236" y="162"/>
                    <a:pt x="317" y="162"/>
                  </a:cubicBezTo>
                  <a:cubicBezTo>
                    <a:pt x="333" y="151"/>
                    <a:pt x="375" y="115"/>
                    <a:pt x="376" y="92"/>
                  </a:cubicBezTo>
                  <a:cubicBezTo>
                    <a:pt x="274" y="92"/>
                    <a:pt x="172" y="92"/>
                    <a:pt x="70" y="92"/>
                  </a:cubicBezTo>
                  <a:cubicBezTo>
                    <a:pt x="42" y="92"/>
                    <a:pt x="0" y="131"/>
                    <a:pt x="0" y="155"/>
                  </a:cubicBezTo>
                  <a:close/>
                  <a:moveTo>
                    <a:pt x="505" y="215"/>
                  </a:moveTo>
                  <a:lnTo>
                    <a:pt x="538" y="182"/>
                  </a:lnTo>
                  <a:lnTo>
                    <a:pt x="505" y="149"/>
                  </a:lnTo>
                  <a:cubicBezTo>
                    <a:pt x="504" y="148"/>
                    <a:pt x="504" y="146"/>
                    <a:pt x="505" y="145"/>
                  </a:cubicBezTo>
                  <a:lnTo>
                    <a:pt x="527" y="123"/>
                  </a:lnTo>
                  <a:cubicBezTo>
                    <a:pt x="528" y="122"/>
                    <a:pt x="530" y="122"/>
                    <a:pt x="531" y="123"/>
                  </a:cubicBezTo>
                  <a:lnTo>
                    <a:pt x="564" y="156"/>
                  </a:lnTo>
                  <a:lnTo>
                    <a:pt x="597" y="123"/>
                  </a:lnTo>
                  <a:cubicBezTo>
                    <a:pt x="599" y="122"/>
                    <a:pt x="601" y="122"/>
                    <a:pt x="602" y="123"/>
                  </a:cubicBezTo>
                  <a:lnTo>
                    <a:pt x="624" y="145"/>
                  </a:lnTo>
                  <a:cubicBezTo>
                    <a:pt x="625" y="146"/>
                    <a:pt x="625" y="148"/>
                    <a:pt x="624" y="149"/>
                  </a:cubicBezTo>
                  <a:lnTo>
                    <a:pt x="591" y="182"/>
                  </a:lnTo>
                  <a:lnTo>
                    <a:pt x="624" y="215"/>
                  </a:lnTo>
                  <a:cubicBezTo>
                    <a:pt x="625" y="217"/>
                    <a:pt x="625" y="219"/>
                    <a:pt x="624" y="220"/>
                  </a:cubicBezTo>
                  <a:lnTo>
                    <a:pt x="602" y="242"/>
                  </a:lnTo>
                  <a:cubicBezTo>
                    <a:pt x="601" y="243"/>
                    <a:pt x="599" y="243"/>
                    <a:pt x="597" y="242"/>
                  </a:cubicBezTo>
                  <a:lnTo>
                    <a:pt x="564" y="209"/>
                  </a:lnTo>
                  <a:lnTo>
                    <a:pt x="531" y="242"/>
                  </a:lnTo>
                  <a:cubicBezTo>
                    <a:pt x="530" y="243"/>
                    <a:pt x="528" y="243"/>
                    <a:pt x="527" y="242"/>
                  </a:cubicBezTo>
                  <a:lnTo>
                    <a:pt x="505" y="220"/>
                  </a:lnTo>
                  <a:cubicBezTo>
                    <a:pt x="504" y="219"/>
                    <a:pt x="504" y="217"/>
                    <a:pt x="505" y="215"/>
                  </a:cubicBezTo>
                  <a:close/>
                  <a:moveTo>
                    <a:pt x="780" y="332"/>
                  </a:moveTo>
                  <a:lnTo>
                    <a:pt x="944" y="496"/>
                  </a:lnTo>
                  <a:cubicBezTo>
                    <a:pt x="957" y="509"/>
                    <a:pt x="957" y="530"/>
                    <a:pt x="944" y="543"/>
                  </a:cubicBezTo>
                  <a:lnTo>
                    <a:pt x="925" y="562"/>
                  </a:lnTo>
                  <a:cubicBezTo>
                    <a:pt x="912" y="575"/>
                    <a:pt x="891" y="575"/>
                    <a:pt x="878" y="562"/>
                  </a:cubicBezTo>
                  <a:lnTo>
                    <a:pt x="714" y="398"/>
                  </a:lnTo>
                  <a:lnTo>
                    <a:pt x="780" y="332"/>
                  </a:lnTo>
                  <a:close/>
                  <a:moveTo>
                    <a:pt x="447" y="65"/>
                  </a:moveTo>
                  <a:cubicBezTo>
                    <a:pt x="512" y="0"/>
                    <a:pt x="617" y="0"/>
                    <a:pt x="682" y="65"/>
                  </a:cubicBezTo>
                  <a:cubicBezTo>
                    <a:pt x="740" y="123"/>
                    <a:pt x="747" y="213"/>
                    <a:pt x="701" y="278"/>
                  </a:cubicBezTo>
                  <a:lnTo>
                    <a:pt x="754" y="331"/>
                  </a:lnTo>
                  <a:cubicBezTo>
                    <a:pt x="756" y="333"/>
                    <a:pt x="756" y="337"/>
                    <a:pt x="754" y="339"/>
                  </a:cubicBezTo>
                  <a:lnTo>
                    <a:pt x="721" y="372"/>
                  </a:lnTo>
                  <a:cubicBezTo>
                    <a:pt x="719" y="374"/>
                    <a:pt x="715" y="374"/>
                    <a:pt x="713" y="372"/>
                  </a:cubicBezTo>
                  <a:lnTo>
                    <a:pt x="660" y="319"/>
                  </a:lnTo>
                  <a:cubicBezTo>
                    <a:pt x="595" y="364"/>
                    <a:pt x="505" y="358"/>
                    <a:pt x="447" y="300"/>
                  </a:cubicBezTo>
                  <a:cubicBezTo>
                    <a:pt x="382" y="235"/>
                    <a:pt x="382" y="130"/>
                    <a:pt x="447" y="65"/>
                  </a:cubicBezTo>
                  <a:close/>
                  <a:moveTo>
                    <a:pt x="486" y="104"/>
                  </a:moveTo>
                  <a:cubicBezTo>
                    <a:pt x="529" y="60"/>
                    <a:pt x="600" y="60"/>
                    <a:pt x="643" y="104"/>
                  </a:cubicBezTo>
                  <a:cubicBezTo>
                    <a:pt x="687" y="147"/>
                    <a:pt x="687" y="218"/>
                    <a:pt x="643" y="261"/>
                  </a:cubicBezTo>
                  <a:cubicBezTo>
                    <a:pt x="600" y="305"/>
                    <a:pt x="529" y="305"/>
                    <a:pt x="486" y="261"/>
                  </a:cubicBezTo>
                  <a:cubicBezTo>
                    <a:pt x="442" y="218"/>
                    <a:pt x="442" y="147"/>
                    <a:pt x="486" y="104"/>
                  </a:cubicBezTo>
                  <a:close/>
                  <a:moveTo>
                    <a:pt x="306" y="770"/>
                  </a:moveTo>
                  <a:cubicBezTo>
                    <a:pt x="304" y="706"/>
                    <a:pt x="303" y="643"/>
                    <a:pt x="302" y="579"/>
                  </a:cubicBezTo>
                  <a:cubicBezTo>
                    <a:pt x="241" y="579"/>
                    <a:pt x="179" y="579"/>
                    <a:pt x="118" y="579"/>
                  </a:cubicBezTo>
                  <a:cubicBezTo>
                    <a:pt x="117" y="580"/>
                    <a:pt x="116" y="581"/>
                    <a:pt x="115" y="581"/>
                  </a:cubicBezTo>
                  <a:cubicBezTo>
                    <a:pt x="179" y="644"/>
                    <a:pt x="242" y="707"/>
                    <a:pt x="306" y="770"/>
                  </a:cubicBezTo>
                  <a:close/>
                  <a:moveTo>
                    <a:pt x="110" y="225"/>
                  </a:moveTo>
                  <a:cubicBezTo>
                    <a:pt x="110" y="233"/>
                    <a:pt x="110" y="242"/>
                    <a:pt x="110" y="250"/>
                  </a:cubicBezTo>
                  <a:cubicBezTo>
                    <a:pt x="110" y="259"/>
                    <a:pt x="116" y="265"/>
                    <a:pt x="125" y="265"/>
                  </a:cubicBezTo>
                  <a:cubicBezTo>
                    <a:pt x="209" y="265"/>
                    <a:pt x="292" y="265"/>
                    <a:pt x="376" y="265"/>
                  </a:cubicBezTo>
                  <a:cubicBezTo>
                    <a:pt x="399" y="265"/>
                    <a:pt x="394" y="228"/>
                    <a:pt x="387" y="214"/>
                  </a:cubicBezTo>
                  <a:cubicBezTo>
                    <a:pt x="338" y="214"/>
                    <a:pt x="288" y="214"/>
                    <a:pt x="239" y="214"/>
                  </a:cubicBezTo>
                  <a:cubicBezTo>
                    <a:pt x="209" y="214"/>
                    <a:pt x="110" y="206"/>
                    <a:pt x="110" y="225"/>
                  </a:cubicBezTo>
                  <a:close/>
                  <a:moveTo>
                    <a:pt x="110" y="405"/>
                  </a:moveTo>
                  <a:cubicBezTo>
                    <a:pt x="110" y="416"/>
                    <a:pt x="110" y="427"/>
                    <a:pt x="110" y="439"/>
                  </a:cubicBezTo>
                  <a:cubicBezTo>
                    <a:pt x="110" y="447"/>
                    <a:pt x="113" y="450"/>
                    <a:pt x="121" y="450"/>
                  </a:cubicBezTo>
                  <a:cubicBezTo>
                    <a:pt x="211" y="450"/>
                    <a:pt x="301" y="450"/>
                    <a:pt x="390" y="450"/>
                  </a:cubicBezTo>
                  <a:cubicBezTo>
                    <a:pt x="392" y="440"/>
                    <a:pt x="400" y="402"/>
                    <a:pt x="379" y="402"/>
                  </a:cubicBezTo>
                  <a:cubicBezTo>
                    <a:pt x="296" y="402"/>
                    <a:pt x="212" y="402"/>
                    <a:pt x="129" y="402"/>
                  </a:cubicBezTo>
                  <a:cubicBezTo>
                    <a:pt x="123" y="402"/>
                    <a:pt x="115" y="404"/>
                    <a:pt x="110" y="405"/>
                  </a:cubicBezTo>
                  <a:close/>
                  <a:moveTo>
                    <a:pt x="110" y="328"/>
                  </a:moveTo>
                  <a:cubicBezTo>
                    <a:pt x="110" y="333"/>
                    <a:pt x="110" y="338"/>
                    <a:pt x="110" y="343"/>
                  </a:cubicBezTo>
                  <a:cubicBezTo>
                    <a:pt x="110" y="351"/>
                    <a:pt x="113" y="351"/>
                    <a:pt x="118" y="357"/>
                  </a:cubicBezTo>
                  <a:cubicBezTo>
                    <a:pt x="205" y="357"/>
                    <a:pt x="292" y="357"/>
                    <a:pt x="379" y="357"/>
                  </a:cubicBezTo>
                  <a:cubicBezTo>
                    <a:pt x="384" y="355"/>
                    <a:pt x="389" y="353"/>
                    <a:pt x="394" y="350"/>
                  </a:cubicBezTo>
                  <a:cubicBezTo>
                    <a:pt x="394" y="344"/>
                    <a:pt x="394" y="338"/>
                    <a:pt x="394" y="332"/>
                  </a:cubicBezTo>
                  <a:cubicBezTo>
                    <a:pt x="394" y="320"/>
                    <a:pt x="390" y="317"/>
                    <a:pt x="387" y="309"/>
                  </a:cubicBezTo>
                  <a:cubicBezTo>
                    <a:pt x="336" y="309"/>
                    <a:pt x="286" y="309"/>
                    <a:pt x="236" y="309"/>
                  </a:cubicBezTo>
                  <a:cubicBezTo>
                    <a:pt x="211" y="309"/>
                    <a:pt x="187" y="309"/>
                    <a:pt x="162" y="309"/>
                  </a:cubicBezTo>
                  <a:cubicBezTo>
                    <a:pt x="131" y="310"/>
                    <a:pt x="110" y="299"/>
                    <a:pt x="11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3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58" name="矩形 28"/>
            <p:cNvSpPr>
              <a:spLocks noChangeArrowheads="1"/>
            </p:cNvSpPr>
            <p:nvPr/>
          </p:nvSpPr>
          <p:spPr bwMode="auto">
            <a:xfrm>
              <a:off x="6887060" y="2865658"/>
              <a:ext cx="4679710" cy="576037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rgbClr val="0080FE"/>
              </a:solidFill>
              <a:round/>
            </a:ln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6887779" y="2865656"/>
              <a:ext cx="949445" cy="575839"/>
            </a:xfrm>
            <a:prstGeom prst="rect">
              <a:avLst/>
            </a:prstGeom>
            <a:solidFill>
              <a:srgbClr val="0080FE"/>
            </a:solidFill>
            <a:ln w="9525" cap="flat" cmpd="sng" algn="ctr">
              <a:solidFill>
                <a:srgbClr val="008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64" name="Rectangle 14"/>
            <p:cNvSpPr>
              <a:spLocks noChangeArrowheads="1"/>
            </p:cNvSpPr>
            <p:nvPr/>
          </p:nvSpPr>
          <p:spPr bwMode="auto">
            <a:xfrm>
              <a:off x="7074312" y="3022759"/>
              <a:ext cx="576038" cy="24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799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59"/>
            <p:cNvSpPr txBox="1">
              <a:spLocks noChangeArrowheads="1"/>
            </p:cNvSpPr>
            <p:nvPr/>
          </p:nvSpPr>
          <p:spPr bwMode="auto">
            <a:xfrm>
              <a:off x="7980421" y="2946588"/>
              <a:ext cx="2415232" cy="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99" b="1" spc="300">
                  <a:solidFill>
                    <a:srgbClr val="008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806AC96-81B6-4E42-968D-1E97466B0C6A}"/>
              </a:ext>
            </a:extLst>
          </p:cNvPr>
          <p:cNvGrpSpPr/>
          <p:nvPr/>
        </p:nvGrpSpPr>
        <p:grpSpPr>
          <a:xfrm>
            <a:off x="6168204" y="4154814"/>
            <a:ext cx="5398566" cy="579848"/>
            <a:chOff x="6168204" y="3655287"/>
            <a:chExt cx="5398566" cy="579848"/>
          </a:xfrm>
        </p:grpSpPr>
        <p:sp>
          <p:nvSpPr>
            <p:cNvPr id="6179" name="圆角矩形 12"/>
            <p:cNvSpPr>
              <a:spLocks noChangeArrowheads="1"/>
            </p:cNvSpPr>
            <p:nvPr/>
          </p:nvSpPr>
          <p:spPr bwMode="auto">
            <a:xfrm>
              <a:off x="6168204" y="3659098"/>
              <a:ext cx="576037" cy="576037"/>
            </a:xfrm>
            <a:prstGeom prst="roundRect">
              <a:avLst>
                <a:gd name="adj" fmla="val 16667"/>
              </a:avLst>
            </a:prstGeom>
            <a:solidFill>
              <a:srgbClr val="0080FE"/>
            </a:solidFill>
            <a:ln>
              <a:noFill/>
            </a:ln>
            <a:ex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80" name="Freeform 12"/>
            <p:cNvSpPr>
              <a:spLocks noEditPoints="1"/>
            </p:cNvSpPr>
            <p:nvPr/>
          </p:nvSpPr>
          <p:spPr bwMode="auto">
            <a:xfrm>
              <a:off x="6276214" y="3749228"/>
              <a:ext cx="378179" cy="364799"/>
            </a:xfrm>
            <a:custGeom>
              <a:avLst/>
              <a:gdLst>
                <a:gd name="T0" fmla="*/ 2147483647 w 1022"/>
                <a:gd name="T1" fmla="*/ 2147483647 h 973"/>
                <a:gd name="T2" fmla="*/ 2147483647 w 1022"/>
                <a:gd name="T3" fmla="*/ 2147483647 h 973"/>
                <a:gd name="T4" fmla="*/ 2147483647 w 1022"/>
                <a:gd name="T5" fmla="*/ 2147483647 h 973"/>
                <a:gd name="T6" fmla="*/ 2147483647 w 1022"/>
                <a:gd name="T7" fmla="*/ 2147483647 h 973"/>
                <a:gd name="T8" fmla="*/ 2147483647 w 1022"/>
                <a:gd name="T9" fmla="*/ 2147483647 h 973"/>
                <a:gd name="T10" fmla="*/ 2147483647 w 1022"/>
                <a:gd name="T11" fmla="*/ 2147483647 h 973"/>
                <a:gd name="T12" fmla="*/ 2147483647 w 1022"/>
                <a:gd name="T13" fmla="*/ 2147483647 h 973"/>
                <a:gd name="T14" fmla="*/ 2147483647 w 1022"/>
                <a:gd name="T15" fmla="*/ 2147483647 h 973"/>
                <a:gd name="T16" fmla="*/ 2147483647 w 1022"/>
                <a:gd name="T17" fmla="*/ 2147483647 h 973"/>
                <a:gd name="T18" fmla="*/ 2147483647 w 1022"/>
                <a:gd name="T19" fmla="*/ 2147483647 h 973"/>
                <a:gd name="T20" fmla="*/ 2147483647 w 1022"/>
                <a:gd name="T21" fmla="*/ 2147483647 h 973"/>
                <a:gd name="T22" fmla="*/ 2147483647 w 1022"/>
                <a:gd name="T23" fmla="*/ 2147483647 h 973"/>
                <a:gd name="T24" fmla="*/ 2147483647 w 1022"/>
                <a:gd name="T25" fmla="*/ 2147483647 h 973"/>
                <a:gd name="T26" fmla="*/ 2147483647 w 1022"/>
                <a:gd name="T27" fmla="*/ 2147483647 h 973"/>
                <a:gd name="T28" fmla="*/ 2147483647 w 1022"/>
                <a:gd name="T29" fmla="*/ 2147483647 h 973"/>
                <a:gd name="T30" fmla="*/ 2147483647 w 1022"/>
                <a:gd name="T31" fmla="*/ 2147483647 h 973"/>
                <a:gd name="T32" fmla="*/ 2147483647 w 1022"/>
                <a:gd name="T33" fmla="*/ 2147483647 h 973"/>
                <a:gd name="T34" fmla="*/ 2147483647 w 1022"/>
                <a:gd name="T35" fmla="*/ 2147483647 h 973"/>
                <a:gd name="T36" fmla="*/ 2147483647 w 1022"/>
                <a:gd name="T37" fmla="*/ 2147483647 h 973"/>
                <a:gd name="T38" fmla="*/ 2147483647 w 1022"/>
                <a:gd name="T39" fmla="*/ 2147483647 h 973"/>
                <a:gd name="T40" fmla="*/ 2147483647 w 1022"/>
                <a:gd name="T41" fmla="*/ 2147483647 h 973"/>
                <a:gd name="T42" fmla="*/ 2147483647 w 1022"/>
                <a:gd name="T43" fmla="*/ 2147483647 h 973"/>
                <a:gd name="T44" fmla="*/ 2147483647 w 1022"/>
                <a:gd name="T45" fmla="*/ 2147483647 h 973"/>
                <a:gd name="T46" fmla="*/ 2147483647 w 1022"/>
                <a:gd name="T47" fmla="*/ 2147483647 h 973"/>
                <a:gd name="T48" fmla="*/ 2147483647 w 1022"/>
                <a:gd name="T49" fmla="*/ 2147483647 h 973"/>
                <a:gd name="T50" fmla="*/ 2147483647 w 1022"/>
                <a:gd name="T51" fmla="*/ 2147483647 h 973"/>
                <a:gd name="T52" fmla="*/ 2147483647 w 1022"/>
                <a:gd name="T53" fmla="*/ 2147483647 h 973"/>
                <a:gd name="T54" fmla="*/ 2147483647 w 1022"/>
                <a:gd name="T55" fmla="*/ 2147483647 h 973"/>
                <a:gd name="T56" fmla="*/ 2147483647 w 1022"/>
                <a:gd name="T57" fmla="*/ 2147483647 h 973"/>
                <a:gd name="T58" fmla="*/ 2147483647 w 1022"/>
                <a:gd name="T59" fmla="*/ 2147483647 h 973"/>
                <a:gd name="T60" fmla="*/ 2147483647 w 1022"/>
                <a:gd name="T61" fmla="*/ 2147483647 h 973"/>
                <a:gd name="T62" fmla="*/ 2147483647 w 1022"/>
                <a:gd name="T63" fmla="*/ 2147483647 h 973"/>
                <a:gd name="T64" fmla="*/ 2147483647 w 1022"/>
                <a:gd name="T65" fmla="*/ 2147483647 h 973"/>
                <a:gd name="T66" fmla="*/ 2147483647 w 1022"/>
                <a:gd name="T67" fmla="*/ 2147483647 h 973"/>
                <a:gd name="T68" fmla="*/ 2147483647 w 1022"/>
                <a:gd name="T69" fmla="*/ 2147483647 h 973"/>
                <a:gd name="T70" fmla="*/ 2147483647 w 1022"/>
                <a:gd name="T71" fmla="*/ 2147483647 h 973"/>
                <a:gd name="T72" fmla="*/ 2147483647 w 1022"/>
                <a:gd name="T73" fmla="*/ 2147483647 h 973"/>
                <a:gd name="T74" fmla="*/ 2147483647 w 1022"/>
                <a:gd name="T75" fmla="*/ 2147483647 h 973"/>
                <a:gd name="T76" fmla="*/ 2147483647 w 1022"/>
                <a:gd name="T77" fmla="*/ 2147483647 h 973"/>
                <a:gd name="T78" fmla="*/ 2147483647 w 1022"/>
                <a:gd name="T79" fmla="*/ 2147483647 h 973"/>
                <a:gd name="T80" fmla="*/ 2147483647 w 1022"/>
                <a:gd name="T81" fmla="*/ 2147483647 h 973"/>
                <a:gd name="T82" fmla="*/ 2147483647 w 1022"/>
                <a:gd name="T83" fmla="*/ 2147483647 h 973"/>
                <a:gd name="T84" fmla="*/ 2147483647 w 1022"/>
                <a:gd name="T85" fmla="*/ 2147483647 h 973"/>
                <a:gd name="T86" fmla="*/ 2147483647 w 1022"/>
                <a:gd name="T87" fmla="*/ 2147483647 h 9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22" h="973">
                  <a:moveTo>
                    <a:pt x="596" y="882"/>
                  </a:moveTo>
                  <a:lnTo>
                    <a:pt x="426" y="882"/>
                  </a:lnTo>
                  <a:cubicBezTo>
                    <a:pt x="414" y="882"/>
                    <a:pt x="403" y="892"/>
                    <a:pt x="403" y="904"/>
                  </a:cubicBezTo>
                  <a:cubicBezTo>
                    <a:pt x="403" y="916"/>
                    <a:pt x="414" y="926"/>
                    <a:pt x="426" y="926"/>
                  </a:cubicBezTo>
                  <a:lnTo>
                    <a:pt x="596" y="926"/>
                  </a:lnTo>
                  <a:cubicBezTo>
                    <a:pt x="609" y="926"/>
                    <a:pt x="619" y="916"/>
                    <a:pt x="619" y="904"/>
                  </a:cubicBezTo>
                  <a:cubicBezTo>
                    <a:pt x="619" y="892"/>
                    <a:pt x="609" y="882"/>
                    <a:pt x="596" y="882"/>
                  </a:cubicBezTo>
                  <a:close/>
                  <a:moveTo>
                    <a:pt x="596" y="813"/>
                  </a:moveTo>
                  <a:lnTo>
                    <a:pt x="596" y="813"/>
                  </a:lnTo>
                  <a:lnTo>
                    <a:pt x="426" y="813"/>
                  </a:lnTo>
                  <a:cubicBezTo>
                    <a:pt x="414" y="813"/>
                    <a:pt x="403" y="823"/>
                    <a:pt x="403" y="835"/>
                  </a:cubicBezTo>
                  <a:cubicBezTo>
                    <a:pt x="403" y="848"/>
                    <a:pt x="414" y="858"/>
                    <a:pt x="426" y="858"/>
                  </a:cubicBezTo>
                  <a:lnTo>
                    <a:pt x="596" y="858"/>
                  </a:lnTo>
                  <a:cubicBezTo>
                    <a:pt x="609" y="858"/>
                    <a:pt x="619" y="848"/>
                    <a:pt x="619" y="835"/>
                  </a:cubicBezTo>
                  <a:cubicBezTo>
                    <a:pt x="619" y="823"/>
                    <a:pt x="609" y="813"/>
                    <a:pt x="596" y="813"/>
                  </a:cubicBezTo>
                  <a:close/>
                  <a:moveTo>
                    <a:pt x="511" y="973"/>
                  </a:moveTo>
                  <a:lnTo>
                    <a:pt x="511" y="973"/>
                  </a:lnTo>
                  <a:lnTo>
                    <a:pt x="585" y="946"/>
                  </a:lnTo>
                  <a:lnTo>
                    <a:pt x="437" y="946"/>
                  </a:lnTo>
                  <a:lnTo>
                    <a:pt x="511" y="973"/>
                  </a:lnTo>
                  <a:close/>
                  <a:moveTo>
                    <a:pt x="514" y="261"/>
                  </a:moveTo>
                  <a:lnTo>
                    <a:pt x="514" y="261"/>
                  </a:lnTo>
                  <a:lnTo>
                    <a:pt x="508" y="261"/>
                  </a:lnTo>
                  <a:cubicBezTo>
                    <a:pt x="384" y="261"/>
                    <a:pt x="272" y="362"/>
                    <a:pt x="272" y="486"/>
                  </a:cubicBezTo>
                  <a:cubicBezTo>
                    <a:pt x="272" y="611"/>
                    <a:pt x="377" y="682"/>
                    <a:pt x="388" y="721"/>
                  </a:cubicBezTo>
                  <a:cubicBezTo>
                    <a:pt x="398" y="759"/>
                    <a:pt x="388" y="778"/>
                    <a:pt x="416" y="787"/>
                  </a:cubicBezTo>
                  <a:cubicBezTo>
                    <a:pt x="444" y="796"/>
                    <a:pt x="508" y="794"/>
                    <a:pt x="508" y="794"/>
                  </a:cubicBezTo>
                  <a:lnTo>
                    <a:pt x="514" y="794"/>
                  </a:lnTo>
                  <a:cubicBezTo>
                    <a:pt x="514" y="794"/>
                    <a:pt x="578" y="796"/>
                    <a:pt x="606" y="787"/>
                  </a:cubicBezTo>
                  <a:cubicBezTo>
                    <a:pt x="634" y="778"/>
                    <a:pt x="624" y="759"/>
                    <a:pt x="634" y="721"/>
                  </a:cubicBezTo>
                  <a:cubicBezTo>
                    <a:pt x="645" y="682"/>
                    <a:pt x="750" y="611"/>
                    <a:pt x="750" y="486"/>
                  </a:cubicBezTo>
                  <a:cubicBezTo>
                    <a:pt x="750" y="362"/>
                    <a:pt x="638" y="261"/>
                    <a:pt x="514" y="261"/>
                  </a:cubicBezTo>
                  <a:close/>
                  <a:moveTo>
                    <a:pt x="201" y="527"/>
                  </a:moveTo>
                  <a:lnTo>
                    <a:pt x="201" y="527"/>
                  </a:lnTo>
                  <a:cubicBezTo>
                    <a:pt x="201" y="509"/>
                    <a:pt x="183" y="495"/>
                    <a:pt x="162" y="495"/>
                  </a:cubicBezTo>
                  <a:lnTo>
                    <a:pt x="39" y="495"/>
                  </a:lnTo>
                  <a:cubicBezTo>
                    <a:pt x="17" y="495"/>
                    <a:pt x="0" y="509"/>
                    <a:pt x="0" y="527"/>
                  </a:cubicBezTo>
                  <a:cubicBezTo>
                    <a:pt x="0" y="544"/>
                    <a:pt x="17" y="558"/>
                    <a:pt x="39" y="558"/>
                  </a:cubicBezTo>
                  <a:lnTo>
                    <a:pt x="162" y="558"/>
                  </a:lnTo>
                  <a:cubicBezTo>
                    <a:pt x="183" y="558"/>
                    <a:pt x="201" y="544"/>
                    <a:pt x="201" y="527"/>
                  </a:cubicBezTo>
                  <a:close/>
                  <a:moveTo>
                    <a:pt x="983" y="495"/>
                  </a:moveTo>
                  <a:lnTo>
                    <a:pt x="983" y="495"/>
                  </a:lnTo>
                  <a:lnTo>
                    <a:pt x="860" y="495"/>
                  </a:lnTo>
                  <a:cubicBezTo>
                    <a:pt x="839" y="495"/>
                    <a:pt x="822" y="509"/>
                    <a:pt x="822" y="527"/>
                  </a:cubicBezTo>
                  <a:cubicBezTo>
                    <a:pt x="822" y="544"/>
                    <a:pt x="839" y="558"/>
                    <a:pt x="860" y="558"/>
                  </a:cubicBezTo>
                  <a:lnTo>
                    <a:pt x="983" y="558"/>
                  </a:lnTo>
                  <a:cubicBezTo>
                    <a:pt x="1005" y="558"/>
                    <a:pt x="1022" y="544"/>
                    <a:pt x="1022" y="527"/>
                  </a:cubicBezTo>
                  <a:cubicBezTo>
                    <a:pt x="1022" y="509"/>
                    <a:pt x="1005" y="495"/>
                    <a:pt x="983" y="495"/>
                  </a:cubicBezTo>
                  <a:close/>
                  <a:moveTo>
                    <a:pt x="782" y="296"/>
                  </a:moveTo>
                  <a:lnTo>
                    <a:pt x="782" y="296"/>
                  </a:lnTo>
                  <a:lnTo>
                    <a:pt x="869" y="209"/>
                  </a:lnTo>
                  <a:cubicBezTo>
                    <a:pt x="885" y="194"/>
                    <a:pt x="887" y="172"/>
                    <a:pt x="874" y="159"/>
                  </a:cubicBezTo>
                  <a:cubicBezTo>
                    <a:pt x="862" y="147"/>
                    <a:pt x="839" y="149"/>
                    <a:pt x="824" y="164"/>
                  </a:cubicBezTo>
                  <a:lnTo>
                    <a:pt x="737" y="251"/>
                  </a:lnTo>
                  <a:cubicBezTo>
                    <a:pt x="722" y="266"/>
                    <a:pt x="720" y="289"/>
                    <a:pt x="732" y="301"/>
                  </a:cubicBezTo>
                  <a:cubicBezTo>
                    <a:pt x="745" y="314"/>
                    <a:pt x="767" y="311"/>
                    <a:pt x="782" y="296"/>
                  </a:cubicBezTo>
                  <a:close/>
                  <a:moveTo>
                    <a:pt x="508" y="201"/>
                  </a:moveTo>
                  <a:lnTo>
                    <a:pt x="508" y="201"/>
                  </a:lnTo>
                  <a:cubicBezTo>
                    <a:pt x="526" y="201"/>
                    <a:pt x="540" y="183"/>
                    <a:pt x="540" y="162"/>
                  </a:cubicBezTo>
                  <a:lnTo>
                    <a:pt x="540" y="39"/>
                  </a:lnTo>
                  <a:cubicBezTo>
                    <a:pt x="540" y="18"/>
                    <a:pt x="526" y="0"/>
                    <a:pt x="508" y="0"/>
                  </a:cubicBezTo>
                  <a:cubicBezTo>
                    <a:pt x="491" y="0"/>
                    <a:pt x="476" y="18"/>
                    <a:pt x="476" y="39"/>
                  </a:cubicBezTo>
                  <a:lnTo>
                    <a:pt x="476" y="162"/>
                  </a:lnTo>
                  <a:cubicBezTo>
                    <a:pt x="476" y="183"/>
                    <a:pt x="491" y="201"/>
                    <a:pt x="508" y="201"/>
                  </a:cubicBezTo>
                  <a:close/>
                  <a:moveTo>
                    <a:pt x="229" y="283"/>
                  </a:moveTo>
                  <a:lnTo>
                    <a:pt x="229" y="283"/>
                  </a:lnTo>
                  <a:cubicBezTo>
                    <a:pt x="244" y="299"/>
                    <a:pt x="267" y="301"/>
                    <a:pt x="279" y="288"/>
                  </a:cubicBezTo>
                  <a:cubicBezTo>
                    <a:pt x="292" y="276"/>
                    <a:pt x="289" y="254"/>
                    <a:pt x="274" y="238"/>
                  </a:cubicBezTo>
                  <a:lnTo>
                    <a:pt x="187" y="151"/>
                  </a:lnTo>
                  <a:cubicBezTo>
                    <a:pt x="172" y="136"/>
                    <a:pt x="149" y="134"/>
                    <a:pt x="137" y="146"/>
                  </a:cubicBezTo>
                  <a:cubicBezTo>
                    <a:pt x="125" y="159"/>
                    <a:pt x="127" y="181"/>
                    <a:pt x="142" y="196"/>
                  </a:cubicBezTo>
                  <a:lnTo>
                    <a:pt x="229" y="283"/>
                  </a:lnTo>
                  <a:close/>
                  <a:moveTo>
                    <a:pt x="240" y="756"/>
                  </a:moveTo>
                  <a:lnTo>
                    <a:pt x="240" y="756"/>
                  </a:lnTo>
                  <a:lnTo>
                    <a:pt x="153" y="843"/>
                  </a:lnTo>
                  <a:cubicBezTo>
                    <a:pt x="137" y="859"/>
                    <a:pt x="135" y="881"/>
                    <a:pt x="148" y="894"/>
                  </a:cubicBezTo>
                  <a:cubicBezTo>
                    <a:pt x="160" y="906"/>
                    <a:pt x="183" y="904"/>
                    <a:pt x="198" y="889"/>
                  </a:cubicBezTo>
                  <a:lnTo>
                    <a:pt x="285" y="802"/>
                  </a:lnTo>
                  <a:cubicBezTo>
                    <a:pt x="300" y="786"/>
                    <a:pt x="302" y="764"/>
                    <a:pt x="290" y="751"/>
                  </a:cubicBezTo>
                  <a:cubicBezTo>
                    <a:pt x="277" y="739"/>
                    <a:pt x="255" y="741"/>
                    <a:pt x="240" y="756"/>
                  </a:cubicBezTo>
                  <a:close/>
                  <a:moveTo>
                    <a:pt x="793" y="769"/>
                  </a:moveTo>
                  <a:lnTo>
                    <a:pt x="793" y="769"/>
                  </a:lnTo>
                  <a:cubicBezTo>
                    <a:pt x="778" y="754"/>
                    <a:pt x="755" y="752"/>
                    <a:pt x="743" y="764"/>
                  </a:cubicBezTo>
                  <a:cubicBezTo>
                    <a:pt x="731" y="777"/>
                    <a:pt x="733" y="799"/>
                    <a:pt x="748" y="814"/>
                  </a:cubicBezTo>
                  <a:lnTo>
                    <a:pt x="835" y="901"/>
                  </a:lnTo>
                  <a:cubicBezTo>
                    <a:pt x="850" y="916"/>
                    <a:pt x="873" y="919"/>
                    <a:pt x="885" y="906"/>
                  </a:cubicBezTo>
                  <a:cubicBezTo>
                    <a:pt x="897" y="894"/>
                    <a:pt x="895" y="871"/>
                    <a:pt x="880" y="856"/>
                  </a:cubicBezTo>
                  <a:lnTo>
                    <a:pt x="793" y="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3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59" name="矩形 29"/>
            <p:cNvSpPr>
              <a:spLocks noChangeArrowheads="1"/>
            </p:cNvSpPr>
            <p:nvPr/>
          </p:nvSpPr>
          <p:spPr bwMode="auto">
            <a:xfrm>
              <a:off x="6887060" y="3655925"/>
              <a:ext cx="4679710" cy="574451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rgbClr val="0080FE"/>
              </a:solidFill>
              <a:round/>
            </a:ln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6887779" y="3655287"/>
              <a:ext cx="949445" cy="575839"/>
            </a:xfrm>
            <a:prstGeom prst="rect">
              <a:avLst/>
            </a:prstGeom>
            <a:solidFill>
              <a:srgbClr val="0080FE"/>
            </a:solidFill>
            <a:ln w="9525" cap="flat" cmpd="sng" algn="ctr">
              <a:solidFill>
                <a:srgbClr val="008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65" name="Rectangle 14"/>
            <p:cNvSpPr>
              <a:spLocks noChangeArrowheads="1"/>
            </p:cNvSpPr>
            <p:nvPr/>
          </p:nvSpPr>
          <p:spPr bwMode="auto">
            <a:xfrm>
              <a:off x="7074312" y="3814612"/>
              <a:ext cx="576038" cy="24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799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59"/>
            <p:cNvSpPr txBox="1">
              <a:spLocks noChangeArrowheads="1"/>
            </p:cNvSpPr>
            <p:nvPr/>
          </p:nvSpPr>
          <p:spPr bwMode="auto">
            <a:xfrm>
              <a:off x="7980421" y="3749550"/>
              <a:ext cx="3154718" cy="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99" b="1" spc="300">
                  <a:solidFill>
                    <a:srgbClr val="008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研究思路与方法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47A4A834-F4EE-48E2-8859-777C10038CB7}"/>
              </a:ext>
            </a:extLst>
          </p:cNvPr>
          <p:cNvGrpSpPr/>
          <p:nvPr/>
        </p:nvGrpSpPr>
        <p:grpSpPr>
          <a:xfrm>
            <a:off x="6168204" y="5294761"/>
            <a:ext cx="5398566" cy="582385"/>
            <a:chOff x="6168204" y="4444604"/>
            <a:chExt cx="5398566" cy="582385"/>
          </a:xfrm>
        </p:grpSpPr>
        <p:sp>
          <p:nvSpPr>
            <p:cNvPr id="6181" name="圆角矩形 13"/>
            <p:cNvSpPr>
              <a:spLocks noChangeArrowheads="1"/>
            </p:cNvSpPr>
            <p:nvPr/>
          </p:nvSpPr>
          <p:spPr bwMode="auto">
            <a:xfrm>
              <a:off x="6168204" y="4450951"/>
              <a:ext cx="576037" cy="576038"/>
            </a:xfrm>
            <a:prstGeom prst="roundRect">
              <a:avLst>
                <a:gd name="adj" fmla="val 16667"/>
              </a:avLst>
            </a:prstGeom>
            <a:solidFill>
              <a:srgbClr val="0080FE"/>
            </a:solidFill>
            <a:ln>
              <a:noFill/>
            </a:ln>
            <a:ex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82" name="Freeform 11"/>
            <p:cNvSpPr>
              <a:spLocks noEditPoints="1"/>
            </p:cNvSpPr>
            <p:nvPr/>
          </p:nvSpPr>
          <p:spPr bwMode="auto">
            <a:xfrm>
              <a:off x="6296437" y="4587637"/>
              <a:ext cx="315869" cy="273373"/>
            </a:xfrm>
            <a:custGeom>
              <a:avLst/>
              <a:gdLst>
                <a:gd name="T0" fmla="*/ 2147483647 w 948"/>
                <a:gd name="T1" fmla="*/ 2147483647 h 810"/>
                <a:gd name="T2" fmla="*/ 2147483647 w 948"/>
                <a:gd name="T3" fmla="*/ 2147483647 h 810"/>
                <a:gd name="T4" fmla="*/ 2147483647 w 948"/>
                <a:gd name="T5" fmla="*/ 2147483647 h 810"/>
                <a:gd name="T6" fmla="*/ 2147483647 w 948"/>
                <a:gd name="T7" fmla="*/ 2147483647 h 810"/>
                <a:gd name="T8" fmla="*/ 2147483647 w 948"/>
                <a:gd name="T9" fmla="*/ 2147483647 h 810"/>
                <a:gd name="T10" fmla="*/ 2147483647 w 948"/>
                <a:gd name="T11" fmla="*/ 2147483647 h 810"/>
                <a:gd name="T12" fmla="*/ 2147483647 w 948"/>
                <a:gd name="T13" fmla="*/ 2147483647 h 810"/>
                <a:gd name="T14" fmla="*/ 2147483647 w 948"/>
                <a:gd name="T15" fmla="*/ 2147483647 h 810"/>
                <a:gd name="T16" fmla="*/ 2147483647 w 948"/>
                <a:gd name="T17" fmla="*/ 2147483647 h 810"/>
                <a:gd name="T18" fmla="*/ 2147483647 w 948"/>
                <a:gd name="T19" fmla="*/ 2147483647 h 810"/>
                <a:gd name="T20" fmla="*/ 2147483647 w 948"/>
                <a:gd name="T21" fmla="*/ 2147483647 h 810"/>
                <a:gd name="T22" fmla="*/ 2147483647 w 948"/>
                <a:gd name="T23" fmla="*/ 2147483647 h 810"/>
                <a:gd name="T24" fmla="*/ 2147483647 w 948"/>
                <a:gd name="T25" fmla="*/ 2147483647 h 810"/>
                <a:gd name="T26" fmla="*/ 2147483647 w 948"/>
                <a:gd name="T27" fmla="*/ 2147483647 h 810"/>
                <a:gd name="T28" fmla="*/ 2147483647 w 948"/>
                <a:gd name="T29" fmla="*/ 2147483647 h 810"/>
                <a:gd name="T30" fmla="*/ 2147483647 w 948"/>
                <a:gd name="T31" fmla="*/ 2147483647 h 810"/>
                <a:gd name="T32" fmla="*/ 2147483647 w 948"/>
                <a:gd name="T33" fmla="*/ 2147483647 h 810"/>
                <a:gd name="T34" fmla="*/ 2147483647 w 948"/>
                <a:gd name="T35" fmla="*/ 2147483647 h 810"/>
                <a:gd name="T36" fmla="*/ 2147483647 w 948"/>
                <a:gd name="T37" fmla="*/ 2147483647 h 810"/>
                <a:gd name="T38" fmla="*/ 2147483647 w 948"/>
                <a:gd name="T39" fmla="*/ 2147483647 h 810"/>
                <a:gd name="T40" fmla="*/ 2147483647 w 948"/>
                <a:gd name="T41" fmla="*/ 2147483647 h 810"/>
                <a:gd name="T42" fmla="*/ 2147483647 w 948"/>
                <a:gd name="T43" fmla="*/ 2147483647 h 810"/>
                <a:gd name="T44" fmla="*/ 2147483647 w 948"/>
                <a:gd name="T45" fmla="*/ 2147483647 h 810"/>
                <a:gd name="T46" fmla="*/ 2147483647 w 948"/>
                <a:gd name="T47" fmla="*/ 2147483647 h 810"/>
                <a:gd name="T48" fmla="*/ 2147483647 w 948"/>
                <a:gd name="T49" fmla="*/ 2147483647 h 810"/>
                <a:gd name="T50" fmla="*/ 2147483647 w 948"/>
                <a:gd name="T51" fmla="*/ 2147483647 h 810"/>
                <a:gd name="T52" fmla="*/ 2147483647 w 948"/>
                <a:gd name="T53" fmla="*/ 2147483647 h 810"/>
                <a:gd name="T54" fmla="*/ 2147483647 w 948"/>
                <a:gd name="T55" fmla="*/ 2147483647 h 810"/>
                <a:gd name="T56" fmla="*/ 2147483647 w 948"/>
                <a:gd name="T57" fmla="*/ 2147483647 h 810"/>
                <a:gd name="T58" fmla="*/ 2147483647 w 948"/>
                <a:gd name="T59" fmla="*/ 2147483647 h 810"/>
                <a:gd name="T60" fmla="*/ 2147483647 w 948"/>
                <a:gd name="T61" fmla="*/ 2147483647 h 810"/>
                <a:gd name="T62" fmla="*/ 2147483647 w 948"/>
                <a:gd name="T63" fmla="*/ 2147483647 h 810"/>
                <a:gd name="T64" fmla="*/ 2147483647 w 948"/>
                <a:gd name="T65" fmla="*/ 2147483647 h 810"/>
                <a:gd name="T66" fmla="*/ 2147483647 w 948"/>
                <a:gd name="T67" fmla="*/ 2147483647 h 810"/>
                <a:gd name="T68" fmla="*/ 2147483647 w 948"/>
                <a:gd name="T69" fmla="*/ 2147483647 h 810"/>
                <a:gd name="T70" fmla="*/ 2147483647 w 948"/>
                <a:gd name="T71" fmla="*/ 2147483647 h 810"/>
                <a:gd name="T72" fmla="*/ 2147483647 w 948"/>
                <a:gd name="T73" fmla="*/ 2147483647 h 810"/>
                <a:gd name="T74" fmla="*/ 2147483647 w 948"/>
                <a:gd name="T75" fmla="*/ 2147483647 h 810"/>
                <a:gd name="T76" fmla="*/ 2147483647 w 948"/>
                <a:gd name="T77" fmla="*/ 2147483647 h 810"/>
                <a:gd name="T78" fmla="*/ 2147483647 w 948"/>
                <a:gd name="T79" fmla="*/ 2147483647 h 810"/>
                <a:gd name="T80" fmla="*/ 2147483647 w 948"/>
                <a:gd name="T81" fmla="*/ 2147483647 h 810"/>
                <a:gd name="T82" fmla="*/ 2147483647 w 948"/>
                <a:gd name="T83" fmla="*/ 2147483647 h 810"/>
                <a:gd name="T84" fmla="*/ 2147483647 w 948"/>
                <a:gd name="T85" fmla="*/ 2147483647 h 810"/>
                <a:gd name="T86" fmla="*/ 2147483647 w 948"/>
                <a:gd name="T87" fmla="*/ 2147483647 h 810"/>
                <a:gd name="T88" fmla="*/ 2147483647 w 948"/>
                <a:gd name="T89" fmla="*/ 2147483647 h 810"/>
                <a:gd name="T90" fmla="*/ 2147483647 w 948"/>
                <a:gd name="T91" fmla="*/ 2147483647 h 810"/>
                <a:gd name="T92" fmla="*/ 2147483647 w 948"/>
                <a:gd name="T93" fmla="*/ 2147483647 h 810"/>
                <a:gd name="T94" fmla="*/ 2147483647 w 948"/>
                <a:gd name="T95" fmla="*/ 2147483647 h 810"/>
                <a:gd name="T96" fmla="*/ 2147483647 w 948"/>
                <a:gd name="T97" fmla="*/ 2147483647 h 810"/>
                <a:gd name="T98" fmla="*/ 2147483647 w 948"/>
                <a:gd name="T99" fmla="*/ 2147483647 h 810"/>
                <a:gd name="T100" fmla="*/ 2147483647 w 948"/>
                <a:gd name="T101" fmla="*/ 2147483647 h 810"/>
                <a:gd name="T102" fmla="*/ 2147483647 w 948"/>
                <a:gd name="T103" fmla="*/ 2147483647 h 810"/>
                <a:gd name="T104" fmla="*/ 2147483647 w 948"/>
                <a:gd name="T105" fmla="*/ 2147483647 h 810"/>
                <a:gd name="T106" fmla="*/ 2147483647 w 948"/>
                <a:gd name="T107" fmla="*/ 2147483647 h 810"/>
                <a:gd name="T108" fmla="*/ 2147483647 w 948"/>
                <a:gd name="T109" fmla="*/ 2147483647 h 810"/>
                <a:gd name="T110" fmla="*/ 2147483647 w 948"/>
                <a:gd name="T111" fmla="*/ 2147483647 h 810"/>
                <a:gd name="T112" fmla="*/ 2147483647 w 948"/>
                <a:gd name="T113" fmla="*/ 2147483647 h 810"/>
                <a:gd name="T114" fmla="*/ 2147483647 w 948"/>
                <a:gd name="T115" fmla="*/ 2147483647 h 810"/>
                <a:gd name="T116" fmla="*/ 2147483647 w 948"/>
                <a:gd name="T117" fmla="*/ 2147483647 h 810"/>
                <a:gd name="T118" fmla="*/ 2147483647 w 948"/>
                <a:gd name="T119" fmla="*/ 2147483647 h 8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47" h="810">
                  <a:moveTo>
                    <a:pt x="588" y="151"/>
                  </a:moveTo>
                  <a:cubicBezTo>
                    <a:pt x="588" y="151"/>
                    <a:pt x="588" y="152"/>
                    <a:pt x="588" y="152"/>
                  </a:cubicBezTo>
                  <a:cubicBezTo>
                    <a:pt x="588" y="153"/>
                    <a:pt x="589" y="154"/>
                    <a:pt x="589" y="155"/>
                  </a:cubicBezTo>
                  <a:cubicBezTo>
                    <a:pt x="589" y="156"/>
                    <a:pt x="589" y="156"/>
                    <a:pt x="589" y="157"/>
                  </a:cubicBezTo>
                  <a:cubicBezTo>
                    <a:pt x="589" y="158"/>
                    <a:pt x="589" y="159"/>
                    <a:pt x="589" y="161"/>
                  </a:cubicBezTo>
                  <a:cubicBezTo>
                    <a:pt x="589" y="161"/>
                    <a:pt x="589" y="161"/>
                    <a:pt x="589" y="161"/>
                  </a:cubicBezTo>
                  <a:cubicBezTo>
                    <a:pt x="589" y="162"/>
                    <a:pt x="589" y="164"/>
                    <a:pt x="589" y="165"/>
                  </a:cubicBezTo>
                  <a:cubicBezTo>
                    <a:pt x="589" y="165"/>
                    <a:pt x="589" y="166"/>
                    <a:pt x="589" y="166"/>
                  </a:cubicBezTo>
                  <a:cubicBezTo>
                    <a:pt x="589" y="167"/>
                    <a:pt x="589" y="168"/>
                    <a:pt x="589" y="169"/>
                  </a:cubicBezTo>
                  <a:cubicBezTo>
                    <a:pt x="589" y="170"/>
                    <a:pt x="589" y="170"/>
                    <a:pt x="589" y="171"/>
                  </a:cubicBezTo>
                  <a:cubicBezTo>
                    <a:pt x="588" y="178"/>
                    <a:pt x="586" y="185"/>
                    <a:pt x="584" y="191"/>
                  </a:cubicBezTo>
                  <a:cubicBezTo>
                    <a:pt x="584" y="192"/>
                    <a:pt x="583" y="193"/>
                    <a:pt x="583" y="194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6"/>
                    <a:pt x="582" y="197"/>
                    <a:pt x="582" y="198"/>
                  </a:cubicBezTo>
                  <a:cubicBezTo>
                    <a:pt x="582" y="198"/>
                    <a:pt x="582" y="198"/>
                    <a:pt x="582" y="198"/>
                  </a:cubicBezTo>
                  <a:cubicBezTo>
                    <a:pt x="580" y="201"/>
                    <a:pt x="579" y="204"/>
                    <a:pt x="577" y="207"/>
                  </a:cubicBezTo>
                  <a:cubicBezTo>
                    <a:pt x="577" y="207"/>
                    <a:pt x="577" y="207"/>
                    <a:pt x="577" y="208"/>
                  </a:cubicBezTo>
                  <a:cubicBezTo>
                    <a:pt x="577" y="208"/>
                    <a:pt x="576" y="209"/>
                    <a:pt x="575" y="210"/>
                  </a:cubicBezTo>
                  <a:cubicBezTo>
                    <a:pt x="575" y="210"/>
                    <a:pt x="575" y="211"/>
                    <a:pt x="575" y="211"/>
                  </a:cubicBezTo>
                  <a:cubicBezTo>
                    <a:pt x="573" y="215"/>
                    <a:pt x="570" y="218"/>
                    <a:pt x="567" y="222"/>
                  </a:cubicBezTo>
                  <a:cubicBezTo>
                    <a:pt x="567" y="222"/>
                    <a:pt x="567" y="222"/>
                    <a:pt x="567" y="222"/>
                  </a:cubicBezTo>
                  <a:cubicBezTo>
                    <a:pt x="566" y="223"/>
                    <a:pt x="566" y="224"/>
                    <a:pt x="565" y="224"/>
                  </a:cubicBezTo>
                  <a:cubicBezTo>
                    <a:pt x="565" y="224"/>
                    <a:pt x="565" y="225"/>
                    <a:pt x="565" y="225"/>
                  </a:cubicBezTo>
                  <a:cubicBezTo>
                    <a:pt x="562" y="227"/>
                    <a:pt x="560" y="230"/>
                    <a:pt x="558" y="232"/>
                  </a:cubicBezTo>
                  <a:cubicBezTo>
                    <a:pt x="558" y="232"/>
                    <a:pt x="557" y="232"/>
                    <a:pt x="557" y="232"/>
                  </a:cubicBezTo>
                  <a:cubicBezTo>
                    <a:pt x="557" y="233"/>
                    <a:pt x="556" y="233"/>
                    <a:pt x="555" y="234"/>
                  </a:cubicBezTo>
                  <a:cubicBezTo>
                    <a:pt x="555" y="234"/>
                    <a:pt x="555" y="234"/>
                    <a:pt x="554" y="234"/>
                  </a:cubicBezTo>
                  <a:cubicBezTo>
                    <a:pt x="554" y="235"/>
                    <a:pt x="553" y="236"/>
                    <a:pt x="552" y="236"/>
                  </a:cubicBezTo>
                  <a:cubicBezTo>
                    <a:pt x="547" y="240"/>
                    <a:pt x="543" y="243"/>
                    <a:pt x="537" y="246"/>
                  </a:cubicBezTo>
                  <a:cubicBezTo>
                    <a:pt x="536" y="246"/>
                    <a:pt x="535" y="247"/>
                    <a:pt x="534" y="247"/>
                  </a:cubicBezTo>
                  <a:cubicBezTo>
                    <a:pt x="533" y="247"/>
                    <a:pt x="533" y="248"/>
                    <a:pt x="532" y="248"/>
                  </a:cubicBezTo>
                  <a:cubicBezTo>
                    <a:pt x="532" y="248"/>
                    <a:pt x="531" y="249"/>
                    <a:pt x="530" y="249"/>
                  </a:cubicBezTo>
                  <a:cubicBezTo>
                    <a:pt x="529" y="249"/>
                    <a:pt x="529" y="249"/>
                    <a:pt x="528" y="249"/>
                  </a:cubicBezTo>
                  <a:cubicBezTo>
                    <a:pt x="527" y="250"/>
                    <a:pt x="526" y="250"/>
                    <a:pt x="525" y="251"/>
                  </a:cubicBezTo>
                  <a:cubicBezTo>
                    <a:pt x="525" y="251"/>
                    <a:pt x="525" y="251"/>
                    <a:pt x="525" y="251"/>
                  </a:cubicBezTo>
                  <a:cubicBezTo>
                    <a:pt x="523" y="251"/>
                    <a:pt x="522" y="252"/>
                    <a:pt x="520" y="252"/>
                  </a:cubicBezTo>
                  <a:cubicBezTo>
                    <a:pt x="520" y="252"/>
                    <a:pt x="520" y="252"/>
                    <a:pt x="519" y="252"/>
                  </a:cubicBezTo>
                  <a:cubicBezTo>
                    <a:pt x="518" y="253"/>
                    <a:pt x="517" y="253"/>
                    <a:pt x="516" y="253"/>
                  </a:cubicBezTo>
                  <a:cubicBezTo>
                    <a:pt x="516" y="253"/>
                    <a:pt x="515" y="253"/>
                    <a:pt x="515" y="253"/>
                  </a:cubicBezTo>
                  <a:cubicBezTo>
                    <a:pt x="514" y="254"/>
                    <a:pt x="512" y="254"/>
                    <a:pt x="511" y="254"/>
                  </a:cubicBezTo>
                  <a:cubicBezTo>
                    <a:pt x="509" y="254"/>
                    <a:pt x="508" y="255"/>
                    <a:pt x="506" y="255"/>
                  </a:cubicBezTo>
                  <a:cubicBezTo>
                    <a:pt x="506" y="255"/>
                    <a:pt x="506" y="255"/>
                    <a:pt x="505" y="255"/>
                  </a:cubicBezTo>
                  <a:cubicBezTo>
                    <a:pt x="504" y="255"/>
                    <a:pt x="503" y="255"/>
                    <a:pt x="502" y="255"/>
                  </a:cubicBezTo>
                  <a:cubicBezTo>
                    <a:pt x="502" y="255"/>
                    <a:pt x="501" y="255"/>
                    <a:pt x="501" y="255"/>
                  </a:cubicBezTo>
                  <a:cubicBezTo>
                    <a:pt x="499" y="255"/>
                    <a:pt x="498" y="255"/>
                    <a:pt x="496" y="255"/>
                  </a:cubicBezTo>
                  <a:cubicBezTo>
                    <a:pt x="496" y="255"/>
                    <a:pt x="496" y="255"/>
                    <a:pt x="496" y="255"/>
                  </a:cubicBezTo>
                  <a:cubicBezTo>
                    <a:pt x="495" y="255"/>
                    <a:pt x="494" y="255"/>
                    <a:pt x="492" y="255"/>
                  </a:cubicBezTo>
                  <a:cubicBezTo>
                    <a:pt x="492" y="255"/>
                    <a:pt x="491" y="255"/>
                    <a:pt x="491" y="255"/>
                  </a:cubicBezTo>
                  <a:cubicBezTo>
                    <a:pt x="490" y="255"/>
                    <a:pt x="489" y="255"/>
                    <a:pt x="488" y="255"/>
                  </a:cubicBezTo>
                  <a:cubicBezTo>
                    <a:pt x="488" y="255"/>
                    <a:pt x="487" y="255"/>
                    <a:pt x="487" y="255"/>
                  </a:cubicBezTo>
                  <a:cubicBezTo>
                    <a:pt x="485" y="255"/>
                    <a:pt x="484" y="255"/>
                    <a:pt x="483" y="255"/>
                  </a:cubicBezTo>
                  <a:cubicBezTo>
                    <a:pt x="477" y="254"/>
                    <a:pt x="471" y="253"/>
                    <a:pt x="466" y="251"/>
                  </a:cubicBezTo>
                  <a:cubicBezTo>
                    <a:pt x="465" y="250"/>
                    <a:pt x="464" y="250"/>
                    <a:pt x="463" y="250"/>
                  </a:cubicBezTo>
                  <a:cubicBezTo>
                    <a:pt x="463" y="250"/>
                    <a:pt x="462" y="250"/>
                    <a:pt x="462" y="249"/>
                  </a:cubicBezTo>
                  <a:cubicBezTo>
                    <a:pt x="461" y="249"/>
                    <a:pt x="460" y="249"/>
                    <a:pt x="459" y="248"/>
                  </a:cubicBezTo>
                  <a:cubicBezTo>
                    <a:pt x="459" y="248"/>
                    <a:pt x="459" y="248"/>
                    <a:pt x="459" y="248"/>
                  </a:cubicBezTo>
                  <a:cubicBezTo>
                    <a:pt x="456" y="247"/>
                    <a:pt x="453" y="245"/>
                    <a:pt x="450" y="244"/>
                  </a:cubicBezTo>
                  <a:cubicBezTo>
                    <a:pt x="450" y="244"/>
                    <a:pt x="450" y="244"/>
                    <a:pt x="450" y="244"/>
                  </a:cubicBezTo>
                  <a:cubicBezTo>
                    <a:pt x="449" y="243"/>
                    <a:pt x="448" y="243"/>
                    <a:pt x="447" y="242"/>
                  </a:cubicBezTo>
                  <a:cubicBezTo>
                    <a:pt x="447" y="242"/>
                    <a:pt x="447" y="242"/>
                    <a:pt x="446" y="242"/>
                  </a:cubicBezTo>
                  <a:cubicBezTo>
                    <a:pt x="443" y="239"/>
                    <a:pt x="439" y="237"/>
                    <a:pt x="436" y="234"/>
                  </a:cubicBezTo>
                  <a:cubicBezTo>
                    <a:pt x="435" y="234"/>
                    <a:pt x="435" y="234"/>
                    <a:pt x="435" y="234"/>
                  </a:cubicBezTo>
                  <a:cubicBezTo>
                    <a:pt x="434" y="233"/>
                    <a:pt x="434" y="232"/>
                    <a:pt x="433" y="232"/>
                  </a:cubicBezTo>
                  <a:cubicBezTo>
                    <a:pt x="433" y="231"/>
                    <a:pt x="433" y="231"/>
                    <a:pt x="432" y="231"/>
                  </a:cubicBezTo>
                  <a:cubicBezTo>
                    <a:pt x="430" y="229"/>
                    <a:pt x="428" y="227"/>
                    <a:pt x="425" y="224"/>
                  </a:cubicBezTo>
                  <a:cubicBezTo>
                    <a:pt x="425" y="224"/>
                    <a:pt x="425" y="224"/>
                    <a:pt x="425" y="224"/>
                  </a:cubicBezTo>
                  <a:cubicBezTo>
                    <a:pt x="425" y="223"/>
                    <a:pt x="424" y="222"/>
                    <a:pt x="423" y="222"/>
                  </a:cubicBezTo>
                  <a:cubicBezTo>
                    <a:pt x="423" y="221"/>
                    <a:pt x="423" y="221"/>
                    <a:pt x="423" y="221"/>
                  </a:cubicBezTo>
                  <a:cubicBezTo>
                    <a:pt x="422" y="220"/>
                    <a:pt x="421" y="219"/>
                    <a:pt x="421" y="218"/>
                  </a:cubicBezTo>
                  <a:cubicBezTo>
                    <a:pt x="417" y="213"/>
                    <a:pt x="413" y="207"/>
                    <a:pt x="410" y="200"/>
                  </a:cubicBezTo>
                  <a:cubicBezTo>
                    <a:pt x="410" y="200"/>
                    <a:pt x="410" y="199"/>
                    <a:pt x="409" y="199"/>
                  </a:cubicBezTo>
                  <a:cubicBezTo>
                    <a:pt x="409" y="198"/>
                    <a:pt x="409" y="197"/>
                    <a:pt x="408" y="196"/>
                  </a:cubicBezTo>
                  <a:cubicBezTo>
                    <a:pt x="408" y="196"/>
                    <a:pt x="408" y="195"/>
                    <a:pt x="408" y="195"/>
                  </a:cubicBezTo>
                  <a:cubicBezTo>
                    <a:pt x="407" y="194"/>
                    <a:pt x="407" y="193"/>
                    <a:pt x="407" y="191"/>
                  </a:cubicBezTo>
                  <a:cubicBezTo>
                    <a:pt x="406" y="191"/>
                    <a:pt x="406" y="191"/>
                    <a:pt x="406" y="191"/>
                  </a:cubicBezTo>
                  <a:cubicBezTo>
                    <a:pt x="406" y="190"/>
                    <a:pt x="406" y="188"/>
                    <a:pt x="405" y="187"/>
                  </a:cubicBezTo>
                  <a:cubicBezTo>
                    <a:pt x="405" y="187"/>
                    <a:pt x="405" y="186"/>
                    <a:pt x="405" y="186"/>
                  </a:cubicBezTo>
                  <a:cubicBezTo>
                    <a:pt x="405" y="185"/>
                    <a:pt x="404" y="184"/>
                    <a:pt x="404" y="183"/>
                  </a:cubicBezTo>
                  <a:cubicBezTo>
                    <a:pt x="404" y="182"/>
                    <a:pt x="404" y="182"/>
                    <a:pt x="404" y="181"/>
                  </a:cubicBezTo>
                  <a:cubicBezTo>
                    <a:pt x="404" y="180"/>
                    <a:pt x="403" y="179"/>
                    <a:pt x="403" y="177"/>
                  </a:cubicBezTo>
                  <a:cubicBezTo>
                    <a:pt x="403" y="176"/>
                    <a:pt x="403" y="174"/>
                    <a:pt x="402" y="173"/>
                  </a:cubicBezTo>
                  <a:cubicBezTo>
                    <a:pt x="402" y="173"/>
                    <a:pt x="402" y="172"/>
                    <a:pt x="402" y="172"/>
                  </a:cubicBezTo>
                  <a:cubicBezTo>
                    <a:pt x="402" y="171"/>
                    <a:pt x="402" y="170"/>
                    <a:pt x="402" y="169"/>
                  </a:cubicBezTo>
                  <a:cubicBezTo>
                    <a:pt x="402" y="168"/>
                    <a:pt x="402" y="168"/>
                    <a:pt x="402" y="167"/>
                  </a:cubicBezTo>
                  <a:cubicBezTo>
                    <a:pt x="402" y="166"/>
                    <a:pt x="402" y="164"/>
                    <a:pt x="402" y="163"/>
                  </a:cubicBezTo>
                  <a:cubicBezTo>
                    <a:pt x="402" y="163"/>
                    <a:pt x="402" y="163"/>
                    <a:pt x="402" y="163"/>
                  </a:cubicBezTo>
                  <a:cubicBezTo>
                    <a:pt x="402" y="161"/>
                    <a:pt x="402" y="160"/>
                    <a:pt x="402" y="159"/>
                  </a:cubicBezTo>
                  <a:cubicBezTo>
                    <a:pt x="402" y="158"/>
                    <a:pt x="402" y="158"/>
                    <a:pt x="402" y="157"/>
                  </a:cubicBezTo>
                  <a:cubicBezTo>
                    <a:pt x="402" y="156"/>
                    <a:pt x="402" y="156"/>
                    <a:pt x="402" y="155"/>
                  </a:cubicBezTo>
                  <a:cubicBezTo>
                    <a:pt x="402" y="154"/>
                    <a:pt x="402" y="154"/>
                    <a:pt x="402" y="153"/>
                  </a:cubicBezTo>
                  <a:cubicBezTo>
                    <a:pt x="402" y="152"/>
                    <a:pt x="402" y="151"/>
                    <a:pt x="403" y="149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3" y="143"/>
                    <a:pt x="405" y="138"/>
                    <a:pt x="406" y="132"/>
                  </a:cubicBezTo>
                  <a:cubicBezTo>
                    <a:pt x="407" y="131"/>
                    <a:pt x="407" y="130"/>
                    <a:pt x="408" y="129"/>
                  </a:cubicBezTo>
                  <a:cubicBezTo>
                    <a:pt x="408" y="129"/>
                    <a:pt x="408" y="129"/>
                    <a:pt x="408" y="129"/>
                  </a:cubicBezTo>
                  <a:cubicBezTo>
                    <a:pt x="408" y="128"/>
                    <a:pt x="409" y="127"/>
                    <a:pt x="409" y="126"/>
                  </a:cubicBezTo>
                  <a:cubicBezTo>
                    <a:pt x="409" y="126"/>
                    <a:pt x="409" y="126"/>
                    <a:pt x="409" y="126"/>
                  </a:cubicBezTo>
                  <a:cubicBezTo>
                    <a:pt x="410" y="123"/>
                    <a:pt x="412" y="120"/>
                    <a:pt x="413" y="117"/>
                  </a:cubicBezTo>
                  <a:cubicBezTo>
                    <a:pt x="413" y="117"/>
                    <a:pt x="414" y="116"/>
                    <a:pt x="414" y="116"/>
                  </a:cubicBezTo>
                  <a:cubicBezTo>
                    <a:pt x="414" y="115"/>
                    <a:pt x="415" y="114"/>
                    <a:pt x="415" y="114"/>
                  </a:cubicBezTo>
                  <a:cubicBezTo>
                    <a:pt x="415" y="113"/>
                    <a:pt x="415" y="113"/>
                    <a:pt x="416" y="113"/>
                  </a:cubicBezTo>
                  <a:cubicBezTo>
                    <a:pt x="418" y="109"/>
                    <a:pt x="420" y="106"/>
                    <a:pt x="423" y="102"/>
                  </a:cubicBezTo>
                  <a:cubicBezTo>
                    <a:pt x="423" y="102"/>
                    <a:pt x="423" y="102"/>
                    <a:pt x="424" y="102"/>
                  </a:cubicBezTo>
                  <a:cubicBezTo>
                    <a:pt x="424" y="101"/>
                    <a:pt x="425" y="100"/>
                    <a:pt x="426" y="99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28" y="97"/>
                    <a:pt x="431" y="94"/>
                    <a:pt x="433" y="92"/>
                  </a:cubicBezTo>
                  <a:cubicBezTo>
                    <a:pt x="433" y="92"/>
                    <a:pt x="433" y="92"/>
                    <a:pt x="433" y="92"/>
                  </a:cubicBezTo>
                  <a:cubicBezTo>
                    <a:pt x="434" y="91"/>
                    <a:pt x="435" y="90"/>
                    <a:pt x="436" y="90"/>
                  </a:cubicBezTo>
                  <a:cubicBezTo>
                    <a:pt x="436" y="90"/>
                    <a:pt x="436" y="89"/>
                    <a:pt x="436" y="89"/>
                  </a:cubicBezTo>
                  <a:cubicBezTo>
                    <a:pt x="437" y="89"/>
                    <a:pt x="438" y="88"/>
                    <a:pt x="439" y="87"/>
                  </a:cubicBezTo>
                  <a:cubicBezTo>
                    <a:pt x="443" y="84"/>
                    <a:pt x="448" y="81"/>
                    <a:pt x="453" y="78"/>
                  </a:cubicBezTo>
                  <a:cubicBezTo>
                    <a:pt x="454" y="78"/>
                    <a:pt x="456" y="77"/>
                    <a:pt x="457" y="77"/>
                  </a:cubicBezTo>
                  <a:cubicBezTo>
                    <a:pt x="457" y="76"/>
                    <a:pt x="458" y="76"/>
                    <a:pt x="458" y="76"/>
                  </a:cubicBezTo>
                  <a:cubicBezTo>
                    <a:pt x="459" y="76"/>
                    <a:pt x="460" y="75"/>
                    <a:pt x="461" y="75"/>
                  </a:cubicBezTo>
                  <a:cubicBezTo>
                    <a:pt x="461" y="75"/>
                    <a:pt x="462" y="74"/>
                    <a:pt x="462" y="74"/>
                  </a:cubicBezTo>
                  <a:cubicBezTo>
                    <a:pt x="463" y="74"/>
                    <a:pt x="465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7" y="72"/>
                    <a:pt x="469" y="72"/>
                    <a:pt x="470" y="72"/>
                  </a:cubicBezTo>
                  <a:cubicBezTo>
                    <a:pt x="471" y="72"/>
                    <a:pt x="471" y="71"/>
                    <a:pt x="471" y="71"/>
                  </a:cubicBezTo>
                  <a:cubicBezTo>
                    <a:pt x="472" y="71"/>
                    <a:pt x="473" y="71"/>
                    <a:pt x="474" y="71"/>
                  </a:cubicBezTo>
                  <a:cubicBezTo>
                    <a:pt x="475" y="71"/>
                    <a:pt x="475" y="70"/>
                    <a:pt x="476" y="70"/>
                  </a:cubicBezTo>
                  <a:cubicBezTo>
                    <a:pt x="477" y="70"/>
                    <a:pt x="479" y="70"/>
                    <a:pt x="480" y="70"/>
                  </a:cubicBezTo>
                  <a:cubicBezTo>
                    <a:pt x="481" y="69"/>
                    <a:pt x="483" y="69"/>
                    <a:pt x="484" y="69"/>
                  </a:cubicBezTo>
                  <a:cubicBezTo>
                    <a:pt x="485" y="69"/>
                    <a:pt x="485" y="69"/>
                    <a:pt x="486" y="69"/>
                  </a:cubicBezTo>
                  <a:cubicBezTo>
                    <a:pt x="487" y="69"/>
                    <a:pt x="488" y="69"/>
                    <a:pt x="489" y="69"/>
                  </a:cubicBezTo>
                  <a:cubicBezTo>
                    <a:pt x="489" y="68"/>
                    <a:pt x="490" y="68"/>
                    <a:pt x="490" y="68"/>
                  </a:cubicBezTo>
                  <a:cubicBezTo>
                    <a:pt x="491" y="68"/>
                    <a:pt x="493" y="68"/>
                    <a:pt x="494" y="68"/>
                  </a:cubicBezTo>
                  <a:cubicBezTo>
                    <a:pt x="494" y="68"/>
                    <a:pt x="494" y="68"/>
                    <a:pt x="495" y="68"/>
                  </a:cubicBezTo>
                  <a:cubicBezTo>
                    <a:pt x="496" y="68"/>
                    <a:pt x="497" y="68"/>
                    <a:pt x="498" y="68"/>
                  </a:cubicBezTo>
                  <a:cubicBezTo>
                    <a:pt x="499" y="68"/>
                    <a:pt x="499" y="68"/>
                    <a:pt x="500" y="68"/>
                  </a:cubicBezTo>
                  <a:cubicBezTo>
                    <a:pt x="501" y="68"/>
                    <a:pt x="502" y="68"/>
                    <a:pt x="503" y="69"/>
                  </a:cubicBezTo>
                  <a:cubicBezTo>
                    <a:pt x="503" y="69"/>
                    <a:pt x="504" y="69"/>
                    <a:pt x="504" y="69"/>
                  </a:cubicBezTo>
                  <a:cubicBezTo>
                    <a:pt x="505" y="69"/>
                    <a:pt x="507" y="69"/>
                    <a:pt x="508" y="69"/>
                  </a:cubicBezTo>
                  <a:cubicBezTo>
                    <a:pt x="514" y="70"/>
                    <a:pt x="519" y="71"/>
                    <a:pt x="525" y="73"/>
                  </a:cubicBezTo>
                  <a:cubicBezTo>
                    <a:pt x="526" y="73"/>
                    <a:pt x="527" y="74"/>
                    <a:pt x="528" y="74"/>
                  </a:cubicBezTo>
                  <a:cubicBezTo>
                    <a:pt x="528" y="74"/>
                    <a:pt x="528" y="74"/>
                    <a:pt x="528" y="74"/>
                  </a:cubicBezTo>
                  <a:cubicBezTo>
                    <a:pt x="529" y="75"/>
                    <a:pt x="530" y="75"/>
                    <a:pt x="531" y="75"/>
                  </a:cubicBezTo>
                  <a:cubicBezTo>
                    <a:pt x="531" y="75"/>
                    <a:pt x="532" y="76"/>
                    <a:pt x="532" y="76"/>
                  </a:cubicBezTo>
                  <a:cubicBezTo>
                    <a:pt x="535" y="77"/>
                    <a:pt x="538" y="78"/>
                    <a:pt x="541" y="80"/>
                  </a:cubicBezTo>
                  <a:cubicBezTo>
                    <a:pt x="541" y="80"/>
                    <a:pt x="541" y="80"/>
                    <a:pt x="541" y="80"/>
                  </a:cubicBezTo>
                  <a:cubicBezTo>
                    <a:pt x="542" y="81"/>
                    <a:pt x="543" y="81"/>
                    <a:pt x="544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8" y="84"/>
                    <a:pt x="552" y="87"/>
                    <a:pt x="555" y="90"/>
                  </a:cubicBezTo>
                  <a:cubicBezTo>
                    <a:pt x="555" y="90"/>
                    <a:pt x="555" y="90"/>
                    <a:pt x="556" y="90"/>
                  </a:cubicBezTo>
                  <a:cubicBezTo>
                    <a:pt x="556" y="91"/>
                    <a:pt x="557" y="92"/>
                    <a:pt x="558" y="92"/>
                  </a:cubicBezTo>
                  <a:cubicBezTo>
                    <a:pt x="558" y="92"/>
                    <a:pt x="558" y="92"/>
                    <a:pt x="558" y="93"/>
                  </a:cubicBezTo>
                  <a:cubicBezTo>
                    <a:pt x="561" y="95"/>
                    <a:pt x="563" y="97"/>
                    <a:pt x="565" y="100"/>
                  </a:cubicBezTo>
                  <a:cubicBezTo>
                    <a:pt x="565" y="100"/>
                    <a:pt x="565" y="100"/>
                    <a:pt x="565" y="100"/>
                  </a:cubicBezTo>
                  <a:cubicBezTo>
                    <a:pt x="566" y="101"/>
                    <a:pt x="567" y="101"/>
                    <a:pt x="567" y="102"/>
                  </a:cubicBezTo>
                  <a:cubicBezTo>
                    <a:pt x="568" y="102"/>
                    <a:pt x="568" y="103"/>
                    <a:pt x="568" y="103"/>
                  </a:cubicBezTo>
                  <a:cubicBezTo>
                    <a:pt x="569" y="104"/>
                    <a:pt x="569" y="104"/>
                    <a:pt x="570" y="105"/>
                  </a:cubicBezTo>
                  <a:cubicBezTo>
                    <a:pt x="573" y="110"/>
                    <a:pt x="576" y="115"/>
                    <a:pt x="579" y="120"/>
                  </a:cubicBezTo>
                  <a:cubicBezTo>
                    <a:pt x="580" y="121"/>
                    <a:pt x="580" y="122"/>
                    <a:pt x="581" y="123"/>
                  </a:cubicBezTo>
                  <a:cubicBezTo>
                    <a:pt x="581" y="124"/>
                    <a:pt x="581" y="124"/>
                    <a:pt x="581" y="125"/>
                  </a:cubicBezTo>
                  <a:cubicBezTo>
                    <a:pt x="582" y="126"/>
                    <a:pt x="582" y="127"/>
                    <a:pt x="582" y="127"/>
                  </a:cubicBezTo>
                  <a:cubicBezTo>
                    <a:pt x="583" y="128"/>
                    <a:pt x="583" y="128"/>
                    <a:pt x="583" y="129"/>
                  </a:cubicBezTo>
                  <a:cubicBezTo>
                    <a:pt x="583" y="130"/>
                    <a:pt x="584" y="131"/>
                    <a:pt x="584" y="132"/>
                  </a:cubicBezTo>
                  <a:cubicBezTo>
                    <a:pt x="584" y="132"/>
                    <a:pt x="584" y="133"/>
                    <a:pt x="584" y="133"/>
                  </a:cubicBezTo>
                  <a:cubicBezTo>
                    <a:pt x="585" y="134"/>
                    <a:pt x="585" y="135"/>
                    <a:pt x="585" y="137"/>
                  </a:cubicBezTo>
                  <a:lnTo>
                    <a:pt x="586" y="138"/>
                  </a:lnTo>
                  <a:cubicBezTo>
                    <a:pt x="586" y="139"/>
                    <a:pt x="586" y="140"/>
                    <a:pt x="587" y="141"/>
                  </a:cubicBezTo>
                  <a:cubicBezTo>
                    <a:pt x="587" y="141"/>
                    <a:pt x="587" y="142"/>
                    <a:pt x="587" y="142"/>
                  </a:cubicBezTo>
                  <a:cubicBezTo>
                    <a:pt x="587" y="144"/>
                    <a:pt x="587" y="145"/>
                    <a:pt x="588" y="147"/>
                  </a:cubicBezTo>
                  <a:cubicBezTo>
                    <a:pt x="588" y="148"/>
                    <a:pt x="588" y="149"/>
                    <a:pt x="588" y="151"/>
                  </a:cubicBezTo>
                  <a:close/>
                  <a:moveTo>
                    <a:pt x="657" y="163"/>
                  </a:moveTo>
                  <a:lnTo>
                    <a:pt x="648" y="108"/>
                  </a:lnTo>
                  <a:lnTo>
                    <a:pt x="616" y="114"/>
                  </a:lnTo>
                  <a:cubicBezTo>
                    <a:pt x="611" y="99"/>
                    <a:pt x="602" y="86"/>
                    <a:pt x="592" y="74"/>
                  </a:cubicBezTo>
                  <a:lnTo>
                    <a:pt x="611" y="48"/>
                  </a:lnTo>
                  <a:lnTo>
                    <a:pt x="565" y="16"/>
                  </a:lnTo>
                  <a:lnTo>
                    <a:pt x="547" y="42"/>
                  </a:lnTo>
                  <a:cubicBezTo>
                    <a:pt x="533" y="36"/>
                    <a:pt x="518" y="32"/>
                    <a:pt x="502" y="32"/>
                  </a:cubicBezTo>
                  <a:lnTo>
                    <a:pt x="497" y="0"/>
                  </a:lnTo>
                  <a:lnTo>
                    <a:pt x="442" y="9"/>
                  </a:lnTo>
                  <a:lnTo>
                    <a:pt x="447" y="41"/>
                  </a:lnTo>
                  <a:cubicBezTo>
                    <a:pt x="432" y="47"/>
                    <a:pt x="419" y="55"/>
                    <a:pt x="408" y="65"/>
                  </a:cubicBezTo>
                  <a:lnTo>
                    <a:pt x="382" y="47"/>
                  </a:lnTo>
                  <a:lnTo>
                    <a:pt x="350" y="92"/>
                  </a:lnTo>
                  <a:lnTo>
                    <a:pt x="376" y="110"/>
                  </a:lnTo>
                  <a:cubicBezTo>
                    <a:pt x="370" y="124"/>
                    <a:pt x="366" y="140"/>
                    <a:pt x="365" y="155"/>
                  </a:cubicBezTo>
                  <a:lnTo>
                    <a:pt x="334" y="161"/>
                  </a:lnTo>
                  <a:lnTo>
                    <a:pt x="343" y="215"/>
                  </a:lnTo>
                  <a:lnTo>
                    <a:pt x="374" y="210"/>
                  </a:lnTo>
                  <a:cubicBezTo>
                    <a:pt x="380" y="225"/>
                    <a:pt x="388" y="238"/>
                    <a:pt x="399" y="249"/>
                  </a:cubicBezTo>
                  <a:lnTo>
                    <a:pt x="380" y="275"/>
                  </a:lnTo>
                  <a:lnTo>
                    <a:pt x="425" y="308"/>
                  </a:lnTo>
                  <a:lnTo>
                    <a:pt x="444" y="282"/>
                  </a:lnTo>
                  <a:cubicBezTo>
                    <a:pt x="458" y="288"/>
                    <a:pt x="473" y="291"/>
                    <a:pt x="489" y="292"/>
                  </a:cubicBezTo>
                  <a:lnTo>
                    <a:pt x="494" y="324"/>
                  </a:lnTo>
                  <a:lnTo>
                    <a:pt x="549" y="315"/>
                  </a:lnTo>
                  <a:lnTo>
                    <a:pt x="544" y="283"/>
                  </a:lnTo>
                  <a:cubicBezTo>
                    <a:pt x="558" y="277"/>
                    <a:pt x="571" y="269"/>
                    <a:pt x="583" y="258"/>
                  </a:cubicBezTo>
                  <a:lnTo>
                    <a:pt x="609" y="277"/>
                  </a:lnTo>
                  <a:lnTo>
                    <a:pt x="641" y="232"/>
                  </a:lnTo>
                  <a:lnTo>
                    <a:pt x="615" y="213"/>
                  </a:lnTo>
                  <a:cubicBezTo>
                    <a:pt x="621" y="199"/>
                    <a:pt x="625" y="184"/>
                    <a:pt x="625" y="168"/>
                  </a:cubicBezTo>
                  <a:lnTo>
                    <a:pt x="657" y="163"/>
                  </a:lnTo>
                  <a:close/>
                  <a:moveTo>
                    <a:pt x="453" y="544"/>
                  </a:moveTo>
                  <a:cubicBezTo>
                    <a:pt x="453" y="545"/>
                    <a:pt x="453" y="546"/>
                    <a:pt x="453" y="547"/>
                  </a:cubicBezTo>
                  <a:cubicBezTo>
                    <a:pt x="452" y="548"/>
                    <a:pt x="452" y="550"/>
                    <a:pt x="452" y="552"/>
                  </a:cubicBezTo>
                  <a:cubicBezTo>
                    <a:pt x="452" y="553"/>
                    <a:pt x="451" y="554"/>
                    <a:pt x="451" y="554"/>
                  </a:cubicBezTo>
                  <a:cubicBezTo>
                    <a:pt x="451" y="557"/>
                    <a:pt x="450" y="559"/>
                    <a:pt x="450" y="562"/>
                  </a:cubicBezTo>
                  <a:cubicBezTo>
                    <a:pt x="450" y="562"/>
                    <a:pt x="450" y="562"/>
                    <a:pt x="449" y="562"/>
                  </a:cubicBezTo>
                  <a:cubicBezTo>
                    <a:pt x="449" y="565"/>
                    <a:pt x="448" y="567"/>
                    <a:pt x="448" y="569"/>
                  </a:cubicBezTo>
                  <a:cubicBezTo>
                    <a:pt x="447" y="570"/>
                    <a:pt x="447" y="570"/>
                    <a:pt x="447" y="571"/>
                  </a:cubicBezTo>
                  <a:cubicBezTo>
                    <a:pt x="447" y="573"/>
                    <a:pt x="446" y="575"/>
                    <a:pt x="445" y="576"/>
                  </a:cubicBezTo>
                  <a:cubicBezTo>
                    <a:pt x="445" y="577"/>
                    <a:pt x="445" y="578"/>
                    <a:pt x="445" y="579"/>
                  </a:cubicBezTo>
                  <a:cubicBezTo>
                    <a:pt x="440" y="591"/>
                    <a:pt x="435" y="602"/>
                    <a:pt x="428" y="612"/>
                  </a:cubicBezTo>
                  <a:cubicBezTo>
                    <a:pt x="427" y="614"/>
                    <a:pt x="426" y="616"/>
                    <a:pt x="425" y="617"/>
                  </a:cubicBezTo>
                  <a:cubicBezTo>
                    <a:pt x="424" y="617"/>
                    <a:pt x="424" y="618"/>
                    <a:pt x="424" y="618"/>
                  </a:cubicBezTo>
                  <a:cubicBezTo>
                    <a:pt x="423" y="620"/>
                    <a:pt x="422" y="621"/>
                    <a:pt x="421" y="623"/>
                  </a:cubicBezTo>
                  <a:cubicBezTo>
                    <a:pt x="421" y="623"/>
                    <a:pt x="420" y="623"/>
                    <a:pt x="420" y="623"/>
                  </a:cubicBezTo>
                  <a:cubicBezTo>
                    <a:pt x="417" y="628"/>
                    <a:pt x="413" y="632"/>
                    <a:pt x="409" y="637"/>
                  </a:cubicBezTo>
                  <a:cubicBezTo>
                    <a:pt x="409" y="637"/>
                    <a:pt x="409" y="637"/>
                    <a:pt x="408" y="637"/>
                  </a:cubicBezTo>
                  <a:cubicBezTo>
                    <a:pt x="407" y="639"/>
                    <a:pt x="406" y="640"/>
                    <a:pt x="404" y="641"/>
                  </a:cubicBezTo>
                  <a:cubicBezTo>
                    <a:pt x="404" y="641"/>
                    <a:pt x="404" y="642"/>
                    <a:pt x="404" y="642"/>
                  </a:cubicBezTo>
                  <a:cubicBezTo>
                    <a:pt x="398" y="648"/>
                    <a:pt x="392" y="653"/>
                    <a:pt x="386" y="657"/>
                  </a:cubicBezTo>
                  <a:cubicBezTo>
                    <a:pt x="385" y="657"/>
                    <a:pt x="385" y="658"/>
                    <a:pt x="385" y="658"/>
                  </a:cubicBezTo>
                  <a:cubicBezTo>
                    <a:pt x="383" y="659"/>
                    <a:pt x="382" y="660"/>
                    <a:pt x="380" y="661"/>
                  </a:cubicBezTo>
                  <a:cubicBezTo>
                    <a:pt x="380" y="661"/>
                    <a:pt x="379" y="661"/>
                    <a:pt x="379" y="662"/>
                  </a:cubicBezTo>
                  <a:cubicBezTo>
                    <a:pt x="374" y="665"/>
                    <a:pt x="369" y="668"/>
                    <a:pt x="364" y="670"/>
                  </a:cubicBezTo>
                  <a:cubicBezTo>
                    <a:pt x="364" y="671"/>
                    <a:pt x="364" y="671"/>
                    <a:pt x="363" y="671"/>
                  </a:cubicBezTo>
                  <a:cubicBezTo>
                    <a:pt x="362" y="672"/>
                    <a:pt x="360" y="672"/>
                    <a:pt x="358" y="673"/>
                  </a:cubicBezTo>
                  <a:cubicBezTo>
                    <a:pt x="358" y="673"/>
                    <a:pt x="358" y="674"/>
                    <a:pt x="357" y="674"/>
                  </a:cubicBezTo>
                  <a:cubicBezTo>
                    <a:pt x="356" y="675"/>
                    <a:pt x="354" y="675"/>
                    <a:pt x="352" y="676"/>
                  </a:cubicBezTo>
                  <a:cubicBezTo>
                    <a:pt x="343" y="680"/>
                    <a:pt x="333" y="683"/>
                    <a:pt x="323" y="685"/>
                  </a:cubicBezTo>
                  <a:cubicBezTo>
                    <a:pt x="321" y="686"/>
                    <a:pt x="318" y="686"/>
                    <a:pt x="316" y="687"/>
                  </a:cubicBezTo>
                  <a:cubicBezTo>
                    <a:pt x="315" y="687"/>
                    <a:pt x="314" y="687"/>
                    <a:pt x="313" y="687"/>
                  </a:cubicBezTo>
                  <a:cubicBezTo>
                    <a:pt x="312" y="687"/>
                    <a:pt x="310" y="688"/>
                    <a:pt x="308" y="688"/>
                  </a:cubicBezTo>
                  <a:cubicBezTo>
                    <a:pt x="307" y="688"/>
                    <a:pt x="307" y="688"/>
                    <a:pt x="306" y="688"/>
                  </a:cubicBezTo>
                  <a:cubicBezTo>
                    <a:pt x="304" y="688"/>
                    <a:pt x="301" y="689"/>
                    <a:pt x="299" y="689"/>
                  </a:cubicBezTo>
                  <a:cubicBezTo>
                    <a:pt x="299" y="689"/>
                    <a:pt x="299" y="689"/>
                    <a:pt x="298" y="689"/>
                  </a:cubicBezTo>
                  <a:cubicBezTo>
                    <a:pt x="296" y="689"/>
                    <a:pt x="293" y="689"/>
                    <a:pt x="291" y="689"/>
                  </a:cubicBezTo>
                  <a:cubicBezTo>
                    <a:pt x="290" y="689"/>
                    <a:pt x="289" y="689"/>
                    <a:pt x="289" y="689"/>
                  </a:cubicBezTo>
                  <a:cubicBezTo>
                    <a:pt x="287" y="689"/>
                    <a:pt x="285" y="689"/>
                    <a:pt x="283" y="689"/>
                  </a:cubicBezTo>
                  <a:cubicBezTo>
                    <a:pt x="282" y="689"/>
                    <a:pt x="281" y="689"/>
                    <a:pt x="281" y="689"/>
                  </a:cubicBezTo>
                  <a:cubicBezTo>
                    <a:pt x="278" y="689"/>
                    <a:pt x="276" y="689"/>
                    <a:pt x="273" y="689"/>
                  </a:cubicBezTo>
                  <a:cubicBezTo>
                    <a:pt x="270" y="688"/>
                    <a:pt x="268" y="688"/>
                    <a:pt x="265" y="688"/>
                  </a:cubicBezTo>
                  <a:cubicBezTo>
                    <a:pt x="265" y="688"/>
                    <a:pt x="264" y="687"/>
                    <a:pt x="263" y="687"/>
                  </a:cubicBezTo>
                  <a:cubicBezTo>
                    <a:pt x="261" y="687"/>
                    <a:pt x="259" y="687"/>
                    <a:pt x="257" y="686"/>
                  </a:cubicBezTo>
                  <a:cubicBezTo>
                    <a:pt x="257" y="686"/>
                    <a:pt x="256" y="686"/>
                    <a:pt x="255" y="686"/>
                  </a:cubicBezTo>
                  <a:cubicBezTo>
                    <a:pt x="253" y="686"/>
                    <a:pt x="250" y="685"/>
                    <a:pt x="248" y="684"/>
                  </a:cubicBezTo>
                  <a:cubicBezTo>
                    <a:pt x="248" y="684"/>
                    <a:pt x="247" y="684"/>
                    <a:pt x="247" y="684"/>
                  </a:cubicBezTo>
                  <a:cubicBezTo>
                    <a:pt x="245" y="684"/>
                    <a:pt x="243" y="683"/>
                    <a:pt x="241" y="683"/>
                  </a:cubicBezTo>
                  <a:cubicBezTo>
                    <a:pt x="240" y="682"/>
                    <a:pt x="239" y="682"/>
                    <a:pt x="238" y="682"/>
                  </a:cubicBezTo>
                  <a:cubicBezTo>
                    <a:pt x="237" y="681"/>
                    <a:pt x="235" y="681"/>
                    <a:pt x="233" y="680"/>
                  </a:cubicBezTo>
                  <a:cubicBezTo>
                    <a:pt x="233" y="680"/>
                    <a:pt x="232" y="680"/>
                    <a:pt x="231" y="679"/>
                  </a:cubicBezTo>
                  <a:cubicBezTo>
                    <a:pt x="229" y="679"/>
                    <a:pt x="226" y="678"/>
                    <a:pt x="224" y="677"/>
                  </a:cubicBezTo>
                  <a:cubicBezTo>
                    <a:pt x="215" y="673"/>
                    <a:pt x="206" y="668"/>
                    <a:pt x="197" y="663"/>
                  </a:cubicBezTo>
                  <a:cubicBezTo>
                    <a:pt x="196" y="662"/>
                    <a:pt x="194" y="661"/>
                    <a:pt x="192" y="660"/>
                  </a:cubicBezTo>
                  <a:cubicBezTo>
                    <a:pt x="192" y="659"/>
                    <a:pt x="192" y="659"/>
                    <a:pt x="191" y="659"/>
                  </a:cubicBezTo>
                  <a:cubicBezTo>
                    <a:pt x="190" y="658"/>
                    <a:pt x="188" y="657"/>
                    <a:pt x="187" y="656"/>
                  </a:cubicBezTo>
                  <a:cubicBezTo>
                    <a:pt x="187" y="655"/>
                    <a:pt x="187" y="655"/>
                    <a:pt x="186" y="655"/>
                  </a:cubicBezTo>
                  <a:cubicBezTo>
                    <a:pt x="182" y="652"/>
                    <a:pt x="177" y="648"/>
                    <a:pt x="173" y="644"/>
                  </a:cubicBezTo>
                  <a:cubicBezTo>
                    <a:pt x="173" y="644"/>
                    <a:pt x="172" y="643"/>
                    <a:pt x="172" y="643"/>
                  </a:cubicBezTo>
                  <a:cubicBezTo>
                    <a:pt x="171" y="642"/>
                    <a:pt x="170" y="641"/>
                    <a:pt x="168" y="639"/>
                  </a:cubicBezTo>
                  <a:cubicBezTo>
                    <a:pt x="168" y="639"/>
                    <a:pt x="168" y="639"/>
                    <a:pt x="167" y="638"/>
                  </a:cubicBezTo>
                  <a:cubicBezTo>
                    <a:pt x="162" y="633"/>
                    <a:pt x="157" y="627"/>
                    <a:pt x="152" y="620"/>
                  </a:cubicBezTo>
                  <a:cubicBezTo>
                    <a:pt x="152" y="620"/>
                    <a:pt x="152" y="620"/>
                    <a:pt x="151" y="619"/>
                  </a:cubicBezTo>
                  <a:cubicBezTo>
                    <a:pt x="150" y="618"/>
                    <a:pt x="149" y="616"/>
                    <a:pt x="148" y="615"/>
                  </a:cubicBezTo>
                  <a:cubicBezTo>
                    <a:pt x="148" y="615"/>
                    <a:pt x="148" y="614"/>
                    <a:pt x="148" y="614"/>
                  </a:cubicBezTo>
                  <a:cubicBezTo>
                    <a:pt x="145" y="609"/>
                    <a:pt x="142" y="604"/>
                    <a:pt x="139" y="599"/>
                  </a:cubicBezTo>
                  <a:cubicBezTo>
                    <a:pt x="139" y="599"/>
                    <a:pt x="139" y="598"/>
                    <a:pt x="139" y="598"/>
                  </a:cubicBezTo>
                  <a:cubicBezTo>
                    <a:pt x="138" y="597"/>
                    <a:pt x="137" y="595"/>
                    <a:pt x="136" y="593"/>
                  </a:cubicBezTo>
                  <a:cubicBezTo>
                    <a:pt x="136" y="593"/>
                    <a:pt x="136" y="592"/>
                    <a:pt x="136" y="592"/>
                  </a:cubicBezTo>
                  <a:cubicBezTo>
                    <a:pt x="135" y="590"/>
                    <a:pt x="134" y="589"/>
                    <a:pt x="133" y="587"/>
                  </a:cubicBezTo>
                  <a:cubicBezTo>
                    <a:pt x="129" y="575"/>
                    <a:pt x="125" y="563"/>
                    <a:pt x="123" y="551"/>
                  </a:cubicBezTo>
                  <a:cubicBezTo>
                    <a:pt x="123" y="550"/>
                    <a:pt x="122" y="549"/>
                    <a:pt x="122" y="548"/>
                  </a:cubicBezTo>
                  <a:cubicBezTo>
                    <a:pt x="122" y="547"/>
                    <a:pt x="122" y="545"/>
                    <a:pt x="122" y="543"/>
                  </a:cubicBezTo>
                  <a:cubicBezTo>
                    <a:pt x="122" y="542"/>
                    <a:pt x="121" y="541"/>
                    <a:pt x="121" y="541"/>
                  </a:cubicBezTo>
                  <a:cubicBezTo>
                    <a:pt x="121" y="538"/>
                    <a:pt x="121" y="536"/>
                    <a:pt x="121" y="534"/>
                  </a:cubicBezTo>
                  <a:cubicBezTo>
                    <a:pt x="121" y="534"/>
                    <a:pt x="121" y="533"/>
                    <a:pt x="121" y="533"/>
                  </a:cubicBezTo>
                  <a:cubicBezTo>
                    <a:pt x="120" y="531"/>
                    <a:pt x="120" y="528"/>
                    <a:pt x="120" y="526"/>
                  </a:cubicBezTo>
                  <a:cubicBezTo>
                    <a:pt x="120" y="525"/>
                    <a:pt x="120" y="524"/>
                    <a:pt x="120" y="523"/>
                  </a:cubicBezTo>
                  <a:cubicBezTo>
                    <a:pt x="120" y="522"/>
                    <a:pt x="120" y="520"/>
                    <a:pt x="120" y="518"/>
                  </a:cubicBezTo>
                  <a:cubicBezTo>
                    <a:pt x="120" y="517"/>
                    <a:pt x="120" y="516"/>
                    <a:pt x="120" y="515"/>
                  </a:cubicBezTo>
                  <a:cubicBezTo>
                    <a:pt x="121" y="513"/>
                    <a:pt x="121" y="510"/>
                    <a:pt x="121" y="508"/>
                  </a:cubicBezTo>
                  <a:cubicBezTo>
                    <a:pt x="121" y="505"/>
                    <a:pt x="121" y="503"/>
                    <a:pt x="122" y="500"/>
                  </a:cubicBezTo>
                  <a:cubicBezTo>
                    <a:pt x="122" y="499"/>
                    <a:pt x="122" y="499"/>
                    <a:pt x="122" y="498"/>
                  </a:cubicBezTo>
                  <a:cubicBezTo>
                    <a:pt x="122" y="496"/>
                    <a:pt x="123" y="494"/>
                    <a:pt x="123" y="492"/>
                  </a:cubicBezTo>
                  <a:cubicBezTo>
                    <a:pt x="123" y="492"/>
                    <a:pt x="123" y="491"/>
                    <a:pt x="123" y="490"/>
                  </a:cubicBezTo>
                  <a:cubicBezTo>
                    <a:pt x="124" y="488"/>
                    <a:pt x="124" y="485"/>
                    <a:pt x="125" y="483"/>
                  </a:cubicBezTo>
                  <a:cubicBezTo>
                    <a:pt x="125" y="482"/>
                    <a:pt x="125" y="482"/>
                    <a:pt x="125" y="482"/>
                  </a:cubicBezTo>
                  <a:cubicBezTo>
                    <a:pt x="126" y="480"/>
                    <a:pt x="126" y="478"/>
                    <a:pt x="127" y="475"/>
                  </a:cubicBezTo>
                  <a:cubicBezTo>
                    <a:pt x="127" y="475"/>
                    <a:pt x="127" y="474"/>
                    <a:pt x="128" y="473"/>
                  </a:cubicBezTo>
                  <a:cubicBezTo>
                    <a:pt x="128" y="471"/>
                    <a:pt x="129" y="470"/>
                    <a:pt x="129" y="468"/>
                  </a:cubicBezTo>
                  <a:cubicBezTo>
                    <a:pt x="130" y="467"/>
                    <a:pt x="130" y="467"/>
                    <a:pt x="130" y="466"/>
                  </a:cubicBezTo>
                  <a:cubicBezTo>
                    <a:pt x="131" y="464"/>
                    <a:pt x="132" y="461"/>
                    <a:pt x="133" y="459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6" y="450"/>
                    <a:pt x="141" y="440"/>
                    <a:pt x="147" y="432"/>
                  </a:cubicBezTo>
                  <a:cubicBezTo>
                    <a:pt x="148" y="430"/>
                    <a:pt x="149" y="429"/>
                    <a:pt x="150" y="427"/>
                  </a:cubicBezTo>
                  <a:cubicBezTo>
                    <a:pt x="150" y="427"/>
                    <a:pt x="150" y="426"/>
                    <a:pt x="151" y="426"/>
                  </a:cubicBezTo>
                  <a:cubicBezTo>
                    <a:pt x="152" y="425"/>
                    <a:pt x="153" y="423"/>
                    <a:pt x="154" y="422"/>
                  </a:cubicBezTo>
                  <a:cubicBezTo>
                    <a:pt x="154" y="422"/>
                    <a:pt x="154" y="421"/>
                    <a:pt x="154" y="421"/>
                  </a:cubicBezTo>
                  <a:cubicBezTo>
                    <a:pt x="158" y="416"/>
                    <a:pt x="162" y="412"/>
                    <a:pt x="166" y="408"/>
                  </a:cubicBezTo>
                  <a:cubicBezTo>
                    <a:pt x="166" y="407"/>
                    <a:pt x="166" y="407"/>
                    <a:pt x="166" y="407"/>
                  </a:cubicBezTo>
                  <a:cubicBezTo>
                    <a:pt x="168" y="406"/>
                    <a:pt x="169" y="404"/>
                    <a:pt x="170" y="403"/>
                  </a:cubicBezTo>
                  <a:cubicBezTo>
                    <a:pt x="170" y="403"/>
                    <a:pt x="171" y="403"/>
                    <a:pt x="171" y="402"/>
                  </a:cubicBezTo>
                  <a:cubicBezTo>
                    <a:pt x="177" y="397"/>
                    <a:pt x="183" y="392"/>
                    <a:pt x="189" y="387"/>
                  </a:cubicBezTo>
                  <a:cubicBezTo>
                    <a:pt x="189" y="387"/>
                    <a:pt x="190" y="387"/>
                    <a:pt x="190" y="386"/>
                  </a:cubicBezTo>
                  <a:cubicBezTo>
                    <a:pt x="192" y="385"/>
                    <a:pt x="193" y="384"/>
                    <a:pt x="195" y="383"/>
                  </a:cubicBezTo>
                  <a:cubicBezTo>
                    <a:pt x="195" y="383"/>
                    <a:pt x="195" y="383"/>
                    <a:pt x="195" y="383"/>
                  </a:cubicBezTo>
                  <a:cubicBezTo>
                    <a:pt x="200" y="379"/>
                    <a:pt x="205" y="377"/>
                    <a:pt x="211" y="374"/>
                  </a:cubicBezTo>
                  <a:cubicBezTo>
                    <a:pt x="211" y="374"/>
                    <a:pt x="211" y="374"/>
                    <a:pt x="211" y="373"/>
                  </a:cubicBezTo>
                  <a:cubicBezTo>
                    <a:pt x="213" y="373"/>
                    <a:pt x="215" y="372"/>
                    <a:pt x="216" y="371"/>
                  </a:cubicBezTo>
                  <a:cubicBezTo>
                    <a:pt x="217" y="371"/>
                    <a:pt x="217" y="371"/>
                    <a:pt x="217" y="371"/>
                  </a:cubicBezTo>
                  <a:cubicBezTo>
                    <a:pt x="219" y="370"/>
                    <a:pt x="221" y="369"/>
                    <a:pt x="223" y="368"/>
                  </a:cubicBezTo>
                  <a:cubicBezTo>
                    <a:pt x="232" y="364"/>
                    <a:pt x="242" y="361"/>
                    <a:pt x="252" y="359"/>
                  </a:cubicBezTo>
                  <a:cubicBezTo>
                    <a:pt x="254" y="358"/>
                    <a:pt x="256" y="358"/>
                    <a:pt x="259" y="358"/>
                  </a:cubicBezTo>
                  <a:cubicBezTo>
                    <a:pt x="260" y="357"/>
                    <a:pt x="260" y="357"/>
                    <a:pt x="261" y="357"/>
                  </a:cubicBezTo>
                  <a:cubicBezTo>
                    <a:pt x="263" y="357"/>
                    <a:pt x="265" y="357"/>
                    <a:pt x="266" y="356"/>
                  </a:cubicBezTo>
                  <a:cubicBezTo>
                    <a:pt x="267" y="356"/>
                    <a:pt x="268" y="356"/>
                    <a:pt x="269" y="356"/>
                  </a:cubicBezTo>
                  <a:cubicBezTo>
                    <a:pt x="271" y="356"/>
                    <a:pt x="273" y="356"/>
                    <a:pt x="276" y="356"/>
                  </a:cubicBezTo>
                  <a:cubicBezTo>
                    <a:pt x="276" y="355"/>
                    <a:pt x="276" y="355"/>
                    <a:pt x="276" y="355"/>
                  </a:cubicBezTo>
                  <a:cubicBezTo>
                    <a:pt x="279" y="355"/>
                    <a:pt x="281" y="355"/>
                    <a:pt x="284" y="355"/>
                  </a:cubicBezTo>
                  <a:cubicBezTo>
                    <a:pt x="285" y="355"/>
                    <a:pt x="285" y="355"/>
                    <a:pt x="286" y="355"/>
                  </a:cubicBezTo>
                  <a:cubicBezTo>
                    <a:pt x="288" y="355"/>
                    <a:pt x="290" y="355"/>
                    <a:pt x="292" y="355"/>
                  </a:cubicBezTo>
                  <a:cubicBezTo>
                    <a:pt x="292" y="355"/>
                    <a:pt x="293" y="355"/>
                    <a:pt x="294" y="355"/>
                  </a:cubicBezTo>
                  <a:cubicBezTo>
                    <a:pt x="297" y="355"/>
                    <a:pt x="299" y="356"/>
                    <a:pt x="302" y="356"/>
                  </a:cubicBezTo>
                  <a:cubicBezTo>
                    <a:pt x="304" y="356"/>
                    <a:pt x="307" y="356"/>
                    <a:pt x="309" y="357"/>
                  </a:cubicBezTo>
                  <a:cubicBezTo>
                    <a:pt x="310" y="357"/>
                    <a:pt x="311" y="357"/>
                    <a:pt x="312" y="357"/>
                  </a:cubicBezTo>
                  <a:cubicBezTo>
                    <a:pt x="314" y="357"/>
                    <a:pt x="315" y="357"/>
                    <a:pt x="317" y="358"/>
                  </a:cubicBezTo>
                  <a:cubicBezTo>
                    <a:pt x="318" y="358"/>
                    <a:pt x="319" y="358"/>
                    <a:pt x="319" y="358"/>
                  </a:cubicBezTo>
                  <a:cubicBezTo>
                    <a:pt x="322" y="359"/>
                    <a:pt x="324" y="359"/>
                    <a:pt x="327" y="360"/>
                  </a:cubicBezTo>
                  <a:cubicBezTo>
                    <a:pt x="327" y="360"/>
                    <a:pt x="327" y="360"/>
                    <a:pt x="328" y="360"/>
                  </a:cubicBezTo>
                  <a:cubicBezTo>
                    <a:pt x="330" y="361"/>
                    <a:pt x="332" y="361"/>
                    <a:pt x="334" y="362"/>
                  </a:cubicBezTo>
                  <a:cubicBezTo>
                    <a:pt x="335" y="362"/>
                    <a:pt x="336" y="362"/>
                    <a:pt x="336" y="363"/>
                  </a:cubicBezTo>
                  <a:cubicBezTo>
                    <a:pt x="338" y="363"/>
                    <a:pt x="340" y="363"/>
                    <a:pt x="341" y="364"/>
                  </a:cubicBezTo>
                  <a:cubicBezTo>
                    <a:pt x="342" y="364"/>
                    <a:pt x="343" y="365"/>
                    <a:pt x="344" y="365"/>
                  </a:cubicBezTo>
                  <a:cubicBezTo>
                    <a:pt x="346" y="366"/>
                    <a:pt x="348" y="367"/>
                    <a:pt x="350" y="367"/>
                  </a:cubicBezTo>
                  <a:cubicBezTo>
                    <a:pt x="360" y="371"/>
                    <a:pt x="369" y="376"/>
                    <a:pt x="378" y="382"/>
                  </a:cubicBezTo>
                  <a:cubicBezTo>
                    <a:pt x="379" y="383"/>
                    <a:pt x="381" y="384"/>
                    <a:pt x="382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85" y="387"/>
                    <a:pt x="386" y="388"/>
                    <a:pt x="388" y="38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393" y="393"/>
                    <a:pt x="398" y="397"/>
                    <a:pt x="402" y="40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404" y="402"/>
                    <a:pt x="405" y="404"/>
                    <a:pt x="406" y="405"/>
                  </a:cubicBezTo>
                  <a:cubicBezTo>
                    <a:pt x="407" y="405"/>
                    <a:pt x="407" y="406"/>
                    <a:pt x="407" y="406"/>
                  </a:cubicBezTo>
                  <a:cubicBezTo>
                    <a:pt x="413" y="412"/>
                    <a:pt x="418" y="418"/>
                    <a:pt x="422" y="424"/>
                  </a:cubicBezTo>
                  <a:cubicBezTo>
                    <a:pt x="423" y="424"/>
                    <a:pt x="423" y="425"/>
                    <a:pt x="423" y="425"/>
                  </a:cubicBezTo>
                  <a:cubicBezTo>
                    <a:pt x="424" y="426"/>
                    <a:pt x="425" y="428"/>
                    <a:pt x="426" y="429"/>
                  </a:cubicBezTo>
                  <a:cubicBezTo>
                    <a:pt x="426" y="430"/>
                    <a:pt x="427" y="430"/>
                    <a:pt x="427" y="430"/>
                  </a:cubicBezTo>
                  <a:cubicBezTo>
                    <a:pt x="430" y="435"/>
                    <a:pt x="433" y="440"/>
                    <a:pt x="436" y="445"/>
                  </a:cubicBezTo>
                  <a:cubicBezTo>
                    <a:pt x="436" y="446"/>
                    <a:pt x="436" y="446"/>
                    <a:pt x="436" y="446"/>
                  </a:cubicBezTo>
                  <a:cubicBezTo>
                    <a:pt x="437" y="448"/>
                    <a:pt x="438" y="449"/>
                    <a:pt x="438" y="451"/>
                  </a:cubicBezTo>
                  <a:cubicBezTo>
                    <a:pt x="439" y="451"/>
                    <a:pt x="439" y="452"/>
                    <a:pt x="439" y="452"/>
                  </a:cubicBezTo>
                  <a:cubicBezTo>
                    <a:pt x="440" y="454"/>
                    <a:pt x="441" y="456"/>
                    <a:pt x="441" y="457"/>
                  </a:cubicBezTo>
                  <a:cubicBezTo>
                    <a:pt x="445" y="467"/>
                    <a:pt x="448" y="476"/>
                    <a:pt x="451" y="487"/>
                  </a:cubicBezTo>
                  <a:cubicBezTo>
                    <a:pt x="451" y="489"/>
                    <a:pt x="452" y="491"/>
                    <a:pt x="452" y="494"/>
                  </a:cubicBezTo>
                  <a:cubicBezTo>
                    <a:pt x="452" y="494"/>
                    <a:pt x="452" y="495"/>
                    <a:pt x="452" y="496"/>
                  </a:cubicBezTo>
                  <a:cubicBezTo>
                    <a:pt x="453" y="498"/>
                    <a:pt x="453" y="499"/>
                    <a:pt x="453" y="501"/>
                  </a:cubicBezTo>
                  <a:cubicBezTo>
                    <a:pt x="453" y="502"/>
                    <a:pt x="453" y="503"/>
                    <a:pt x="453" y="504"/>
                  </a:cubicBezTo>
                  <a:cubicBezTo>
                    <a:pt x="454" y="506"/>
                    <a:pt x="454" y="508"/>
                    <a:pt x="454" y="510"/>
                  </a:cubicBezTo>
                  <a:cubicBezTo>
                    <a:pt x="454" y="511"/>
                    <a:pt x="454" y="511"/>
                    <a:pt x="454" y="511"/>
                  </a:cubicBezTo>
                  <a:cubicBezTo>
                    <a:pt x="454" y="514"/>
                    <a:pt x="454" y="516"/>
                    <a:pt x="454" y="519"/>
                  </a:cubicBezTo>
                  <a:lnTo>
                    <a:pt x="454" y="521"/>
                  </a:lnTo>
                  <a:cubicBezTo>
                    <a:pt x="454" y="523"/>
                    <a:pt x="454" y="525"/>
                    <a:pt x="454" y="527"/>
                  </a:cubicBezTo>
                  <a:cubicBezTo>
                    <a:pt x="454" y="527"/>
                    <a:pt x="454" y="528"/>
                    <a:pt x="454" y="529"/>
                  </a:cubicBezTo>
                  <a:cubicBezTo>
                    <a:pt x="454" y="531"/>
                    <a:pt x="454" y="534"/>
                    <a:pt x="454" y="537"/>
                  </a:cubicBezTo>
                  <a:cubicBezTo>
                    <a:pt x="454" y="539"/>
                    <a:pt x="453" y="542"/>
                    <a:pt x="453" y="544"/>
                  </a:cubicBezTo>
                  <a:close/>
                  <a:moveTo>
                    <a:pt x="566" y="596"/>
                  </a:moveTo>
                  <a:lnTo>
                    <a:pt x="575" y="497"/>
                  </a:lnTo>
                  <a:lnTo>
                    <a:pt x="518" y="492"/>
                  </a:lnTo>
                  <a:cubicBezTo>
                    <a:pt x="514" y="464"/>
                    <a:pt x="506" y="438"/>
                    <a:pt x="493" y="414"/>
                  </a:cubicBezTo>
                  <a:lnTo>
                    <a:pt x="537" y="377"/>
                  </a:lnTo>
                  <a:lnTo>
                    <a:pt x="473" y="301"/>
                  </a:lnTo>
                  <a:lnTo>
                    <a:pt x="429" y="338"/>
                  </a:lnTo>
                  <a:cubicBezTo>
                    <a:pt x="408" y="321"/>
                    <a:pt x="383" y="308"/>
                    <a:pt x="356" y="300"/>
                  </a:cubicBezTo>
                  <a:lnTo>
                    <a:pt x="361" y="243"/>
                  </a:lnTo>
                  <a:lnTo>
                    <a:pt x="262" y="235"/>
                  </a:lnTo>
                  <a:lnTo>
                    <a:pt x="258" y="291"/>
                  </a:lnTo>
                  <a:cubicBezTo>
                    <a:pt x="230" y="295"/>
                    <a:pt x="203" y="304"/>
                    <a:pt x="179" y="316"/>
                  </a:cubicBezTo>
                  <a:lnTo>
                    <a:pt x="142" y="273"/>
                  </a:lnTo>
                  <a:lnTo>
                    <a:pt x="66" y="336"/>
                  </a:lnTo>
                  <a:lnTo>
                    <a:pt x="103" y="380"/>
                  </a:lnTo>
                  <a:cubicBezTo>
                    <a:pt x="87" y="402"/>
                    <a:pt x="73" y="426"/>
                    <a:pt x="65" y="453"/>
                  </a:cubicBezTo>
                  <a:lnTo>
                    <a:pt x="8" y="448"/>
                  </a:lnTo>
                  <a:lnTo>
                    <a:pt x="0" y="547"/>
                  </a:lnTo>
                  <a:lnTo>
                    <a:pt x="57" y="552"/>
                  </a:lnTo>
                  <a:cubicBezTo>
                    <a:pt x="60" y="580"/>
                    <a:pt x="69" y="606"/>
                    <a:pt x="82" y="631"/>
                  </a:cubicBezTo>
                  <a:lnTo>
                    <a:pt x="38" y="667"/>
                  </a:lnTo>
                  <a:lnTo>
                    <a:pt x="102" y="743"/>
                  </a:lnTo>
                  <a:lnTo>
                    <a:pt x="145" y="706"/>
                  </a:lnTo>
                  <a:cubicBezTo>
                    <a:pt x="167" y="723"/>
                    <a:pt x="192" y="736"/>
                    <a:pt x="219" y="744"/>
                  </a:cubicBezTo>
                  <a:lnTo>
                    <a:pt x="214" y="801"/>
                  </a:lnTo>
                  <a:lnTo>
                    <a:pt x="312" y="810"/>
                  </a:lnTo>
                  <a:lnTo>
                    <a:pt x="317" y="753"/>
                  </a:lnTo>
                  <a:cubicBezTo>
                    <a:pt x="345" y="749"/>
                    <a:pt x="372" y="741"/>
                    <a:pt x="396" y="728"/>
                  </a:cubicBezTo>
                  <a:lnTo>
                    <a:pt x="432" y="772"/>
                  </a:lnTo>
                  <a:lnTo>
                    <a:pt x="508" y="708"/>
                  </a:lnTo>
                  <a:lnTo>
                    <a:pt x="471" y="664"/>
                  </a:lnTo>
                  <a:cubicBezTo>
                    <a:pt x="488" y="643"/>
                    <a:pt x="501" y="618"/>
                    <a:pt x="509" y="591"/>
                  </a:cubicBezTo>
                  <a:lnTo>
                    <a:pt x="566" y="596"/>
                  </a:lnTo>
                  <a:close/>
                  <a:moveTo>
                    <a:pt x="863" y="462"/>
                  </a:moveTo>
                  <a:cubicBezTo>
                    <a:pt x="863" y="462"/>
                    <a:pt x="862" y="463"/>
                    <a:pt x="862" y="463"/>
                  </a:cubicBezTo>
                  <a:cubicBezTo>
                    <a:pt x="862" y="465"/>
                    <a:pt x="862" y="466"/>
                    <a:pt x="862" y="467"/>
                  </a:cubicBezTo>
                  <a:cubicBezTo>
                    <a:pt x="862" y="468"/>
                    <a:pt x="862" y="468"/>
                    <a:pt x="861" y="469"/>
                  </a:cubicBezTo>
                  <a:cubicBezTo>
                    <a:pt x="861" y="470"/>
                    <a:pt x="861" y="472"/>
                    <a:pt x="860" y="474"/>
                  </a:cubicBezTo>
                  <a:cubicBezTo>
                    <a:pt x="860" y="474"/>
                    <a:pt x="860" y="474"/>
                    <a:pt x="860" y="474"/>
                  </a:cubicBezTo>
                  <a:cubicBezTo>
                    <a:pt x="860" y="476"/>
                    <a:pt x="859" y="477"/>
                    <a:pt x="859" y="479"/>
                  </a:cubicBezTo>
                  <a:cubicBezTo>
                    <a:pt x="859" y="479"/>
                    <a:pt x="859" y="480"/>
                    <a:pt x="858" y="481"/>
                  </a:cubicBezTo>
                  <a:cubicBezTo>
                    <a:pt x="858" y="482"/>
                    <a:pt x="858" y="483"/>
                    <a:pt x="857" y="484"/>
                  </a:cubicBezTo>
                  <a:cubicBezTo>
                    <a:pt x="857" y="485"/>
                    <a:pt x="857" y="485"/>
                    <a:pt x="857" y="486"/>
                  </a:cubicBezTo>
                  <a:cubicBezTo>
                    <a:pt x="854" y="494"/>
                    <a:pt x="850" y="502"/>
                    <a:pt x="845" y="510"/>
                  </a:cubicBezTo>
                  <a:cubicBezTo>
                    <a:pt x="844" y="511"/>
                    <a:pt x="844" y="512"/>
                    <a:pt x="843" y="513"/>
                  </a:cubicBezTo>
                  <a:cubicBezTo>
                    <a:pt x="843" y="513"/>
                    <a:pt x="842" y="513"/>
                    <a:pt x="842" y="513"/>
                  </a:cubicBezTo>
                  <a:cubicBezTo>
                    <a:pt x="842" y="515"/>
                    <a:pt x="841" y="516"/>
                    <a:pt x="840" y="517"/>
                  </a:cubicBezTo>
                  <a:cubicBezTo>
                    <a:pt x="840" y="517"/>
                    <a:pt x="840" y="517"/>
                    <a:pt x="840" y="517"/>
                  </a:cubicBezTo>
                  <a:cubicBezTo>
                    <a:pt x="837" y="520"/>
                    <a:pt x="835" y="524"/>
                    <a:pt x="832" y="527"/>
                  </a:cubicBezTo>
                  <a:cubicBezTo>
                    <a:pt x="832" y="527"/>
                    <a:pt x="831" y="527"/>
                    <a:pt x="831" y="527"/>
                  </a:cubicBezTo>
                  <a:cubicBezTo>
                    <a:pt x="830" y="528"/>
                    <a:pt x="829" y="529"/>
                    <a:pt x="829" y="530"/>
                  </a:cubicBezTo>
                  <a:cubicBezTo>
                    <a:pt x="828" y="530"/>
                    <a:pt x="828" y="530"/>
                    <a:pt x="828" y="530"/>
                  </a:cubicBezTo>
                  <a:cubicBezTo>
                    <a:pt x="824" y="534"/>
                    <a:pt x="820" y="538"/>
                    <a:pt x="815" y="541"/>
                  </a:cubicBezTo>
                  <a:cubicBezTo>
                    <a:pt x="815" y="541"/>
                    <a:pt x="815" y="541"/>
                    <a:pt x="815" y="541"/>
                  </a:cubicBezTo>
                  <a:cubicBezTo>
                    <a:pt x="814" y="542"/>
                    <a:pt x="812" y="543"/>
                    <a:pt x="811" y="544"/>
                  </a:cubicBezTo>
                  <a:cubicBezTo>
                    <a:pt x="811" y="544"/>
                    <a:pt x="811" y="544"/>
                    <a:pt x="811" y="544"/>
                  </a:cubicBezTo>
                  <a:cubicBezTo>
                    <a:pt x="807" y="546"/>
                    <a:pt x="804" y="548"/>
                    <a:pt x="800" y="550"/>
                  </a:cubicBezTo>
                  <a:cubicBezTo>
                    <a:pt x="800" y="550"/>
                    <a:pt x="800" y="550"/>
                    <a:pt x="800" y="551"/>
                  </a:cubicBezTo>
                  <a:cubicBezTo>
                    <a:pt x="799" y="551"/>
                    <a:pt x="797" y="552"/>
                    <a:pt x="796" y="552"/>
                  </a:cubicBezTo>
                  <a:cubicBezTo>
                    <a:pt x="796" y="552"/>
                    <a:pt x="796" y="552"/>
                    <a:pt x="795" y="553"/>
                  </a:cubicBezTo>
                  <a:cubicBezTo>
                    <a:pt x="794" y="553"/>
                    <a:pt x="793" y="554"/>
                    <a:pt x="792" y="554"/>
                  </a:cubicBezTo>
                  <a:cubicBezTo>
                    <a:pt x="785" y="557"/>
                    <a:pt x="778" y="559"/>
                    <a:pt x="771" y="561"/>
                  </a:cubicBezTo>
                  <a:cubicBezTo>
                    <a:pt x="770" y="561"/>
                    <a:pt x="768" y="561"/>
                    <a:pt x="766" y="562"/>
                  </a:cubicBezTo>
                  <a:cubicBezTo>
                    <a:pt x="766" y="562"/>
                    <a:pt x="765" y="562"/>
                    <a:pt x="765" y="562"/>
                  </a:cubicBezTo>
                  <a:cubicBezTo>
                    <a:pt x="763" y="562"/>
                    <a:pt x="762" y="562"/>
                    <a:pt x="761" y="562"/>
                  </a:cubicBezTo>
                  <a:cubicBezTo>
                    <a:pt x="760" y="563"/>
                    <a:pt x="760" y="563"/>
                    <a:pt x="759" y="563"/>
                  </a:cubicBezTo>
                  <a:cubicBezTo>
                    <a:pt x="758" y="563"/>
                    <a:pt x="756" y="563"/>
                    <a:pt x="755" y="563"/>
                  </a:cubicBezTo>
                  <a:cubicBezTo>
                    <a:pt x="754" y="563"/>
                    <a:pt x="754" y="563"/>
                    <a:pt x="754" y="563"/>
                  </a:cubicBezTo>
                  <a:cubicBezTo>
                    <a:pt x="752" y="563"/>
                    <a:pt x="751" y="563"/>
                    <a:pt x="749" y="563"/>
                  </a:cubicBezTo>
                  <a:cubicBezTo>
                    <a:pt x="748" y="563"/>
                    <a:pt x="748" y="563"/>
                    <a:pt x="747" y="563"/>
                  </a:cubicBezTo>
                  <a:cubicBezTo>
                    <a:pt x="746" y="563"/>
                    <a:pt x="745" y="563"/>
                    <a:pt x="743" y="563"/>
                  </a:cubicBezTo>
                  <a:cubicBezTo>
                    <a:pt x="743" y="563"/>
                    <a:pt x="742" y="563"/>
                    <a:pt x="742" y="563"/>
                  </a:cubicBezTo>
                  <a:cubicBezTo>
                    <a:pt x="740" y="563"/>
                    <a:pt x="738" y="563"/>
                    <a:pt x="736" y="563"/>
                  </a:cubicBezTo>
                  <a:cubicBezTo>
                    <a:pt x="734" y="563"/>
                    <a:pt x="733" y="563"/>
                    <a:pt x="731" y="562"/>
                  </a:cubicBezTo>
                  <a:cubicBezTo>
                    <a:pt x="730" y="562"/>
                    <a:pt x="730" y="562"/>
                    <a:pt x="729" y="562"/>
                  </a:cubicBezTo>
                  <a:cubicBezTo>
                    <a:pt x="728" y="562"/>
                    <a:pt x="727" y="562"/>
                    <a:pt x="725" y="562"/>
                  </a:cubicBezTo>
                  <a:cubicBezTo>
                    <a:pt x="725" y="561"/>
                    <a:pt x="724" y="561"/>
                    <a:pt x="724" y="561"/>
                  </a:cubicBezTo>
                  <a:cubicBezTo>
                    <a:pt x="722" y="561"/>
                    <a:pt x="720" y="561"/>
                    <a:pt x="719" y="560"/>
                  </a:cubicBezTo>
                  <a:cubicBezTo>
                    <a:pt x="718" y="560"/>
                    <a:pt x="718" y="560"/>
                    <a:pt x="718" y="560"/>
                  </a:cubicBezTo>
                  <a:cubicBezTo>
                    <a:pt x="717" y="560"/>
                    <a:pt x="715" y="559"/>
                    <a:pt x="714" y="559"/>
                  </a:cubicBezTo>
                  <a:cubicBezTo>
                    <a:pt x="713" y="559"/>
                    <a:pt x="712" y="558"/>
                    <a:pt x="712" y="558"/>
                  </a:cubicBezTo>
                  <a:cubicBezTo>
                    <a:pt x="711" y="558"/>
                    <a:pt x="710" y="558"/>
                    <a:pt x="708" y="557"/>
                  </a:cubicBezTo>
                  <a:cubicBezTo>
                    <a:pt x="708" y="557"/>
                    <a:pt x="707" y="557"/>
                    <a:pt x="707" y="557"/>
                  </a:cubicBezTo>
                  <a:cubicBezTo>
                    <a:pt x="705" y="556"/>
                    <a:pt x="704" y="555"/>
                    <a:pt x="702" y="555"/>
                  </a:cubicBezTo>
                  <a:cubicBezTo>
                    <a:pt x="695" y="552"/>
                    <a:pt x="689" y="549"/>
                    <a:pt x="683" y="545"/>
                  </a:cubicBezTo>
                  <a:cubicBezTo>
                    <a:pt x="682" y="544"/>
                    <a:pt x="681" y="543"/>
                    <a:pt x="680" y="543"/>
                  </a:cubicBezTo>
                  <a:cubicBezTo>
                    <a:pt x="679" y="542"/>
                    <a:pt x="679" y="542"/>
                    <a:pt x="679" y="542"/>
                  </a:cubicBezTo>
                  <a:cubicBezTo>
                    <a:pt x="678" y="541"/>
                    <a:pt x="677" y="541"/>
                    <a:pt x="676" y="540"/>
                  </a:cubicBezTo>
                  <a:cubicBezTo>
                    <a:pt x="676" y="540"/>
                    <a:pt x="676" y="540"/>
                    <a:pt x="675" y="539"/>
                  </a:cubicBezTo>
                  <a:cubicBezTo>
                    <a:pt x="672" y="537"/>
                    <a:pt x="669" y="534"/>
                    <a:pt x="666" y="531"/>
                  </a:cubicBezTo>
                  <a:cubicBezTo>
                    <a:pt x="666" y="531"/>
                    <a:pt x="666" y="531"/>
                    <a:pt x="665" y="531"/>
                  </a:cubicBezTo>
                  <a:cubicBezTo>
                    <a:pt x="665" y="530"/>
                    <a:pt x="664" y="529"/>
                    <a:pt x="663" y="528"/>
                  </a:cubicBezTo>
                  <a:cubicBezTo>
                    <a:pt x="663" y="528"/>
                    <a:pt x="662" y="528"/>
                    <a:pt x="662" y="528"/>
                  </a:cubicBezTo>
                  <a:cubicBezTo>
                    <a:pt x="658" y="524"/>
                    <a:pt x="655" y="520"/>
                    <a:pt x="651" y="515"/>
                  </a:cubicBezTo>
                  <a:cubicBezTo>
                    <a:pt x="651" y="515"/>
                    <a:pt x="651" y="515"/>
                    <a:pt x="651" y="514"/>
                  </a:cubicBezTo>
                  <a:cubicBezTo>
                    <a:pt x="650" y="513"/>
                    <a:pt x="649" y="512"/>
                    <a:pt x="649" y="511"/>
                  </a:cubicBezTo>
                  <a:cubicBezTo>
                    <a:pt x="649" y="511"/>
                    <a:pt x="649" y="511"/>
                    <a:pt x="648" y="511"/>
                  </a:cubicBezTo>
                  <a:cubicBezTo>
                    <a:pt x="646" y="507"/>
                    <a:pt x="644" y="504"/>
                    <a:pt x="642" y="500"/>
                  </a:cubicBezTo>
                  <a:cubicBezTo>
                    <a:pt x="642" y="500"/>
                    <a:pt x="642" y="500"/>
                    <a:pt x="642" y="500"/>
                  </a:cubicBezTo>
                  <a:cubicBezTo>
                    <a:pt x="641" y="498"/>
                    <a:pt x="641" y="497"/>
                    <a:pt x="640" y="496"/>
                  </a:cubicBezTo>
                  <a:cubicBezTo>
                    <a:pt x="640" y="496"/>
                    <a:pt x="640" y="495"/>
                    <a:pt x="640" y="495"/>
                  </a:cubicBezTo>
                  <a:cubicBezTo>
                    <a:pt x="639" y="494"/>
                    <a:pt x="639" y="493"/>
                    <a:pt x="638" y="492"/>
                  </a:cubicBezTo>
                  <a:cubicBezTo>
                    <a:pt x="635" y="484"/>
                    <a:pt x="632" y="475"/>
                    <a:pt x="631" y="466"/>
                  </a:cubicBezTo>
                  <a:cubicBezTo>
                    <a:pt x="631" y="466"/>
                    <a:pt x="631" y="465"/>
                    <a:pt x="630" y="464"/>
                  </a:cubicBezTo>
                  <a:cubicBezTo>
                    <a:pt x="630" y="463"/>
                    <a:pt x="630" y="462"/>
                    <a:pt x="630" y="461"/>
                  </a:cubicBezTo>
                  <a:cubicBezTo>
                    <a:pt x="630" y="460"/>
                    <a:pt x="630" y="460"/>
                    <a:pt x="630" y="459"/>
                  </a:cubicBezTo>
                  <a:cubicBezTo>
                    <a:pt x="630" y="458"/>
                    <a:pt x="629" y="456"/>
                    <a:pt x="629" y="454"/>
                  </a:cubicBezTo>
                  <a:cubicBezTo>
                    <a:pt x="629" y="454"/>
                    <a:pt x="629" y="454"/>
                    <a:pt x="629" y="454"/>
                  </a:cubicBezTo>
                  <a:cubicBezTo>
                    <a:pt x="629" y="452"/>
                    <a:pt x="629" y="450"/>
                    <a:pt x="629" y="449"/>
                  </a:cubicBezTo>
                  <a:cubicBezTo>
                    <a:pt x="629" y="448"/>
                    <a:pt x="629" y="448"/>
                    <a:pt x="629" y="447"/>
                  </a:cubicBezTo>
                  <a:cubicBezTo>
                    <a:pt x="629" y="446"/>
                    <a:pt x="629" y="444"/>
                    <a:pt x="629" y="443"/>
                  </a:cubicBezTo>
                  <a:cubicBezTo>
                    <a:pt x="629" y="443"/>
                    <a:pt x="629" y="442"/>
                    <a:pt x="629" y="441"/>
                  </a:cubicBezTo>
                  <a:cubicBezTo>
                    <a:pt x="629" y="440"/>
                    <a:pt x="629" y="438"/>
                    <a:pt x="629" y="436"/>
                  </a:cubicBezTo>
                  <a:cubicBezTo>
                    <a:pt x="630" y="434"/>
                    <a:pt x="630" y="432"/>
                    <a:pt x="630" y="431"/>
                  </a:cubicBezTo>
                  <a:cubicBezTo>
                    <a:pt x="630" y="430"/>
                    <a:pt x="630" y="430"/>
                    <a:pt x="630" y="429"/>
                  </a:cubicBezTo>
                  <a:cubicBezTo>
                    <a:pt x="630" y="428"/>
                    <a:pt x="631" y="426"/>
                    <a:pt x="631" y="425"/>
                  </a:cubicBezTo>
                  <a:cubicBezTo>
                    <a:pt x="631" y="425"/>
                    <a:pt x="631" y="424"/>
                    <a:pt x="631" y="424"/>
                  </a:cubicBezTo>
                  <a:cubicBezTo>
                    <a:pt x="632" y="422"/>
                    <a:pt x="632" y="420"/>
                    <a:pt x="632" y="418"/>
                  </a:cubicBezTo>
                  <a:cubicBezTo>
                    <a:pt x="632" y="418"/>
                    <a:pt x="632" y="418"/>
                    <a:pt x="632" y="418"/>
                  </a:cubicBezTo>
                  <a:cubicBezTo>
                    <a:pt x="633" y="416"/>
                    <a:pt x="633" y="415"/>
                    <a:pt x="634" y="413"/>
                  </a:cubicBezTo>
                  <a:cubicBezTo>
                    <a:pt x="634" y="413"/>
                    <a:pt x="634" y="412"/>
                    <a:pt x="634" y="412"/>
                  </a:cubicBezTo>
                  <a:cubicBezTo>
                    <a:pt x="635" y="410"/>
                    <a:pt x="635" y="409"/>
                    <a:pt x="635" y="408"/>
                  </a:cubicBezTo>
                  <a:cubicBezTo>
                    <a:pt x="635" y="408"/>
                    <a:pt x="636" y="407"/>
                    <a:pt x="636" y="407"/>
                  </a:cubicBezTo>
                  <a:cubicBezTo>
                    <a:pt x="636" y="405"/>
                    <a:pt x="637" y="403"/>
                    <a:pt x="638" y="402"/>
                  </a:cubicBezTo>
                  <a:cubicBezTo>
                    <a:pt x="638" y="402"/>
                    <a:pt x="638" y="402"/>
                    <a:pt x="638" y="402"/>
                  </a:cubicBezTo>
                  <a:cubicBezTo>
                    <a:pt x="640" y="395"/>
                    <a:pt x="644" y="389"/>
                    <a:pt x="648" y="383"/>
                  </a:cubicBezTo>
                  <a:cubicBezTo>
                    <a:pt x="648" y="382"/>
                    <a:pt x="649" y="380"/>
                    <a:pt x="650" y="379"/>
                  </a:cubicBezTo>
                  <a:cubicBezTo>
                    <a:pt x="650" y="379"/>
                    <a:pt x="650" y="379"/>
                    <a:pt x="650" y="379"/>
                  </a:cubicBezTo>
                  <a:cubicBezTo>
                    <a:pt x="651" y="378"/>
                    <a:pt x="652" y="377"/>
                    <a:pt x="653" y="376"/>
                  </a:cubicBezTo>
                  <a:cubicBezTo>
                    <a:pt x="653" y="375"/>
                    <a:pt x="653" y="375"/>
                    <a:pt x="653" y="375"/>
                  </a:cubicBezTo>
                  <a:cubicBezTo>
                    <a:pt x="655" y="372"/>
                    <a:pt x="658" y="369"/>
                    <a:pt x="661" y="366"/>
                  </a:cubicBezTo>
                  <a:cubicBezTo>
                    <a:pt x="661" y="366"/>
                    <a:pt x="661" y="365"/>
                    <a:pt x="661" y="365"/>
                  </a:cubicBezTo>
                  <a:cubicBezTo>
                    <a:pt x="662" y="364"/>
                    <a:pt x="663" y="363"/>
                    <a:pt x="664" y="363"/>
                  </a:cubicBezTo>
                  <a:cubicBezTo>
                    <a:pt x="664" y="362"/>
                    <a:pt x="664" y="362"/>
                    <a:pt x="665" y="362"/>
                  </a:cubicBezTo>
                  <a:cubicBezTo>
                    <a:pt x="669" y="358"/>
                    <a:pt x="673" y="355"/>
                    <a:pt x="677" y="351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9" y="350"/>
                    <a:pt x="680" y="349"/>
                    <a:pt x="681" y="349"/>
                  </a:cubicBezTo>
                  <a:cubicBezTo>
                    <a:pt x="681" y="348"/>
                    <a:pt x="682" y="348"/>
                    <a:pt x="682" y="348"/>
                  </a:cubicBezTo>
                  <a:cubicBezTo>
                    <a:pt x="685" y="346"/>
                    <a:pt x="689" y="344"/>
                    <a:pt x="692" y="342"/>
                  </a:cubicBezTo>
                  <a:cubicBezTo>
                    <a:pt x="693" y="342"/>
                    <a:pt x="693" y="342"/>
                    <a:pt x="693" y="342"/>
                  </a:cubicBezTo>
                  <a:cubicBezTo>
                    <a:pt x="694" y="341"/>
                    <a:pt x="695" y="341"/>
                    <a:pt x="696" y="340"/>
                  </a:cubicBezTo>
                  <a:cubicBezTo>
                    <a:pt x="697" y="340"/>
                    <a:pt x="697" y="340"/>
                    <a:pt x="697" y="340"/>
                  </a:cubicBezTo>
                  <a:cubicBezTo>
                    <a:pt x="698" y="339"/>
                    <a:pt x="700" y="339"/>
                    <a:pt x="701" y="338"/>
                  </a:cubicBezTo>
                  <a:cubicBezTo>
                    <a:pt x="707" y="335"/>
                    <a:pt x="714" y="333"/>
                    <a:pt x="721" y="331"/>
                  </a:cubicBezTo>
                  <a:cubicBezTo>
                    <a:pt x="723" y="331"/>
                    <a:pt x="725" y="331"/>
                    <a:pt x="726" y="331"/>
                  </a:cubicBezTo>
                  <a:cubicBezTo>
                    <a:pt x="727" y="330"/>
                    <a:pt x="727" y="330"/>
                    <a:pt x="728" y="330"/>
                  </a:cubicBezTo>
                  <a:cubicBezTo>
                    <a:pt x="729" y="330"/>
                    <a:pt x="730" y="330"/>
                    <a:pt x="732" y="330"/>
                  </a:cubicBezTo>
                  <a:cubicBezTo>
                    <a:pt x="732" y="330"/>
                    <a:pt x="733" y="330"/>
                    <a:pt x="733" y="330"/>
                  </a:cubicBezTo>
                  <a:cubicBezTo>
                    <a:pt x="735" y="329"/>
                    <a:pt x="736" y="329"/>
                    <a:pt x="738" y="329"/>
                  </a:cubicBezTo>
                  <a:cubicBezTo>
                    <a:pt x="738" y="329"/>
                    <a:pt x="738" y="329"/>
                    <a:pt x="739" y="329"/>
                  </a:cubicBezTo>
                  <a:cubicBezTo>
                    <a:pt x="740" y="329"/>
                    <a:pt x="742" y="329"/>
                    <a:pt x="744" y="329"/>
                  </a:cubicBezTo>
                  <a:cubicBezTo>
                    <a:pt x="744" y="329"/>
                    <a:pt x="745" y="329"/>
                    <a:pt x="745" y="329"/>
                  </a:cubicBezTo>
                  <a:cubicBezTo>
                    <a:pt x="747" y="329"/>
                    <a:pt x="748" y="329"/>
                    <a:pt x="749" y="329"/>
                  </a:cubicBezTo>
                  <a:cubicBezTo>
                    <a:pt x="750" y="329"/>
                    <a:pt x="750" y="329"/>
                    <a:pt x="751" y="329"/>
                  </a:cubicBezTo>
                  <a:cubicBezTo>
                    <a:pt x="753" y="329"/>
                    <a:pt x="755" y="329"/>
                    <a:pt x="756" y="329"/>
                  </a:cubicBezTo>
                  <a:cubicBezTo>
                    <a:pt x="758" y="329"/>
                    <a:pt x="760" y="330"/>
                    <a:pt x="762" y="330"/>
                  </a:cubicBezTo>
                  <a:cubicBezTo>
                    <a:pt x="762" y="330"/>
                    <a:pt x="763" y="330"/>
                    <a:pt x="763" y="330"/>
                  </a:cubicBezTo>
                  <a:cubicBezTo>
                    <a:pt x="765" y="330"/>
                    <a:pt x="766" y="330"/>
                    <a:pt x="767" y="331"/>
                  </a:cubicBezTo>
                  <a:cubicBezTo>
                    <a:pt x="768" y="331"/>
                    <a:pt x="768" y="331"/>
                    <a:pt x="769" y="331"/>
                  </a:cubicBezTo>
                  <a:cubicBezTo>
                    <a:pt x="771" y="331"/>
                    <a:pt x="772" y="332"/>
                    <a:pt x="774" y="332"/>
                  </a:cubicBezTo>
                  <a:cubicBezTo>
                    <a:pt x="774" y="332"/>
                    <a:pt x="774" y="332"/>
                    <a:pt x="775" y="332"/>
                  </a:cubicBezTo>
                  <a:cubicBezTo>
                    <a:pt x="776" y="333"/>
                    <a:pt x="778" y="333"/>
                    <a:pt x="779" y="333"/>
                  </a:cubicBezTo>
                  <a:cubicBezTo>
                    <a:pt x="780" y="334"/>
                    <a:pt x="780" y="334"/>
                    <a:pt x="781" y="334"/>
                  </a:cubicBezTo>
                  <a:cubicBezTo>
                    <a:pt x="782" y="334"/>
                    <a:pt x="783" y="335"/>
                    <a:pt x="784" y="335"/>
                  </a:cubicBezTo>
                  <a:cubicBezTo>
                    <a:pt x="785" y="335"/>
                    <a:pt x="785" y="335"/>
                    <a:pt x="786" y="336"/>
                  </a:cubicBezTo>
                  <a:cubicBezTo>
                    <a:pt x="787" y="336"/>
                    <a:pt x="789" y="337"/>
                    <a:pt x="791" y="337"/>
                  </a:cubicBezTo>
                  <a:cubicBezTo>
                    <a:pt x="797" y="340"/>
                    <a:pt x="804" y="344"/>
                    <a:pt x="810" y="347"/>
                  </a:cubicBezTo>
                  <a:cubicBezTo>
                    <a:pt x="811" y="348"/>
                    <a:pt x="812" y="349"/>
                    <a:pt x="813" y="350"/>
                  </a:cubicBezTo>
                  <a:cubicBezTo>
                    <a:pt x="813" y="350"/>
                    <a:pt x="813" y="350"/>
                    <a:pt x="814" y="350"/>
                  </a:cubicBezTo>
                  <a:cubicBezTo>
                    <a:pt x="815" y="351"/>
                    <a:pt x="816" y="352"/>
                    <a:pt x="817" y="352"/>
                  </a:cubicBezTo>
                  <a:cubicBezTo>
                    <a:pt x="817" y="353"/>
                    <a:pt x="817" y="353"/>
                    <a:pt x="817" y="353"/>
                  </a:cubicBezTo>
                  <a:cubicBezTo>
                    <a:pt x="821" y="355"/>
                    <a:pt x="824" y="358"/>
                    <a:pt x="827" y="361"/>
                  </a:cubicBezTo>
                  <a:cubicBezTo>
                    <a:pt x="827" y="361"/>
                    <a:pt x="827" y="361"/>
                    <a:pt x="827" y="361"/>
                  </a:cubicBezTo>
                  <a:cubicBezTo>
                    <a:pt x="828" y="362"/>
                    <a:pt x="829" y="363"/>
                    <a:pt x="830" y="364"/>
                  </a:cubicBezTo>
                  <a:cubicBezTo>
                    <a:pt x="830" y="364"/>
                    <a:pt x="830" y="364"/>
                    <a:pt x="831" y="364"/>
                  </a:cubicBezTo>
                  <a:cubicBezTo>
                    <a:pt x="834" y="368"/>
                    <a:pt x="838" y="373"/>
                    <a:pt x="841" y="377"/>
                  </a:cubicBezTo>
                  <a:cubicBezTo>
                    <a:pt x="841" y="377"/>
                    <a:pt x="842" y="378"/>
                    <a:pt x="842" y="378"/>
                  </a:cubicBezTo>
                  <a:cubicBezTo>
                    <a:pt x="842" y="379"/>
                    <a:pt x="843" y="380"/>
                    <a:pt x="844" y="381"/>
                  </a:cubicBezTo>
                  <a:cubicBezTo>
                    <a:pt x="844" y="381"/>
                    <a:pt x="844" y="381"/>
                    <a:pt x="844" y="382"/>
                  </a:cubicBezTo>
                  <a:cubicBezTo>
                    <a:pt x="847" y="385"/>
                    <a:pt x="849" y="389"/>
                    <a:pt x="851" y="392"/>
                  </a:cubicBezTo>
                  <a:cubicBezTo>
                    <a:pt x="851" y="392"/>
                    <a:pt x="851" y="393"/>
                    <a:pt x="851" y="393"/>
                  </a:cubicBezTo>
                  <a:cubicBezTo>
                    <a:pt x="851" y="394"/>
                    <a:pt x="852" y="395"/>
                    <a:pt x="852" y="396"/>
                  </a:cubicBezTo>
                  <a:cubicBezTo>
                    <a:pt x="853" y="396"/>
                    <a:pt x="853" y="397"/>
                    <a:pt x="853" y="397"/>
                  </a:cubicBezTo>
                  <a:cubicBezTo>
                    <a:pt x="853" y="398"/>
                    <a:pt x="854" y="399"/>
                    <a:pt x="854" y="401"/>
                  </a:cubicBezTo>
                  <a:cubicBezTo>
                    <a:pt x="857" y="407"/>
                    <a:pt x="859" y="414"/>
                    <a:pt x="861" y="421"/>
                  </a:cubicBezTo>
                  <a:cubicBezTo>
                    <a:pt x="861" y="423"/>
                    <a:pt x="862" y="424"/>
                    <a:pt x="862" y="426"/>
                  </a:cubicBezTo>
                  <a:cubicBezTo>
                    <a:pt x="862" y="427"/>
                    <a:pt x="862" y="427"/>
                    <a:pt x="862" y="428"/>
                  </a:cubicBezTo>
                  <a:cubicBezTo>
                    <a:pt x="862" y="429"/>
                    <a:pt x="863" y="430"/>
                    <a:pt x="863" y="431"/>
                  </a:cubicBezTo>
                  <a:cubicBezTo>
                    <a:pt x="863" y="432"/>
                    <a:pt x="863" y="433"/>
                    <a:pt x="863" y="433"/>
                  </a:cubicBezTo>
                  <a:cubicBezTo>
                    <a:pt x="863" y="435"/>
                    <a:pt x="863" y="436"/>
                    <a:pt x="863" y="438"/>
                  </a:cubicBezTo>
                  <a:cubicBezTo>
                    <a:pt x="863" y="438"/>
                    <a:pt x="863" y="438"/>
                    <a:pt x="863" y="438"/>
                  </a:cubicBezTo>
                  <a:cubicBezTo>
                    <a:pt x="863" y="440"/>
                    <a:pt x="864" y="442"/>
                    <a:pt x="864" y="444"/>
                  </a:cubicBezTo>
                  <a:lnTo>
                    <a:pt x="864" y="445"/>
                  </a:lnTo>
                  <a:cubicBezTo>
                    <a:pt x="864" y="447"/>
                    <a:pt x="864" y="448"/>
                    <a:pt x="864" y="449"/>
                  </a:cubicBezTo>
                  <a:cubicBezTo>
                    <a:pt x="864" y="450"/>
                    <a:pt x="864" y="450"/>
                    <a:pt x="864" y="451"/>
                  </a:cubicBezTo>
                  <a:cubicBezTo>
                    <a:pt x="863" y="453"/>
                    <a:pt x="863" y="454"/>
                    <a:pt x="863" y="456"/>
                  </a:cubicBezTo>
                  <a:cubicBezTo>
                    <a:pt x="863" y="458"/>
                    <a:pt x="863" y="460"/>
                    <a:pt x="863" y="462"/>
                  </a:cubicBezTo>
                  <a:close/>
                  <a:moveTo>
                    <a:pt x="942" y="498"/>
                  </a:moveTo>
                  <a:lnTo>
                    <a:pt x="948" y="429"/>
                  </a:lnTo>
                  <a:lnTo>
                    <a:pt x="908" y="425"/>
                  </a:lnTo>
                  <a:cubicBezTo>
                    <a:pt x="906" y="406"/>
                    <a:pt x="900" y="387"/>
                    <a:pt x="891" y="370"/>
                  </a:cubicBezTo>
                  <a:lnTo>
                    <a:pt x="922" y="344"/>
                  </a:lnTo>
                  <a:lnTo>
                    <a:pt x="877" y="291"/>
                  </a:lnTo>
                  <a:lnTo>
                    <a:pt x="846" y="317"/>
                  </a:lnTo>
                  <a:cubicBezTo>
                    <a:pt x="831" y="305"/>
                    <a:pt x="814" y="296"/>
                    <a:pt x="795" y="290"/>
                  </a:cubicBezTo>
                  <a:lnTo>
                    <a:pt x="798" y="250"/>
                  </a:lnTo>
                  <a:lnTo>
                    <a:pt x="729" y="244"/>
                  </a:lnTo>
                  <a:lnTo>
                    <a:pt x="725" y="284"/>
                  </a:lnTo>
                  <a:cubicBezTo>
                    <a:pt x="706" y="287"/>
                    <a:pt x="687" y="293"/>
                    <a:pt x="670" y="302"/>
                  </a:cubicBezTo>
                  <a:lnTo>
                    <a:pt x="644" y="271"/>
                  </a:lnTo>
                  <a:lnTo>
                    <a:pt x="591" y="316"/>
                  </a:lnTo>
                  <a:lnTo>
                    <a:pt x="617" y="346"/>
                  </a:lnTo>
                  <a:cubicBezTo>
                    <a:pt x="605" y="362"/>
                    <a:pt x="596" y="379"/>
                    <a:pt x="590" y="398"/>
                  </a:cubicBezTo>
                  <a:lnTo>
                    <a:pt x="550" y="394"/>
                  </a:lnTo>
                  <a:lnTo>
                    <a:pt x="544" y="464"/>
                  </a:lnTo>
                  <a:lnTo>
                    <a:pt x="584" y="467"/>
                  </a:lnTo>
                  <a:cubicBezTo>
                    <a:pt x="587" y="487"/>
                    <a:pt x="593" y="505"/>
                    <a:pt x="602" y="522"/>
                  </a:cubicBezTo>
                  <a:lnTo>
                    <a:pt x="571" y="548"/>
                  </a:lnTo>
                  <a:lnTo>
                    <a:pt x="616" y="601"/>
                  </a:lnTo>
                  <a:lnTo>
                    <a:pt x="647" y="575"/>
                  </a:lnTo>
                  <a:cubicBezTo>
                    <a:pt x="662" y="587"/>
                    <a:pt x="679" y="596"/>
                    <a:pt x="698" y="602"/>
                  </a:cubicBezTo>
                  <a:lnTo>
                    <a:pt x="694" y="642"/>
                  </a:lnTo>
                  <a:lnTo>
                    <a:pt x="764" y="648"/>
                  </a:lnTo>
                  <a:lnTo>
                    <a:pt x="767" y="608"/>
                  </a:lnTo>
                  <a:cubicBezTo>
                    <a:pt x="787" y="606"/>
                    <a:pt x="805" y="600"/>
                    <a:pt x="822" y="591"/>
                  </a:cubicBezTo>
                  <a:lnTo>
                    <a:pt x="848" y="621"/>
                  </a:lnTo>
                  <a:lnTo>
                    <a:pt x="901" y="577"/>
                  </a:lnTo>
                  <a:lnTo>
                    <a:pt x="876" y="546"/>
                  </a:lnTo>
                  <a:cubicBezTo>
                    <a:pt x="887" y="531"/>
                    <a:pt x="896" y="513"/>
                    <a:pt x="902" y="494"/>
                  </a:cubicBezTo>
                  <a:lnTo>
                    <a:pt x="942" y="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3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60" name="矩形 30"/>
            <p:cNvSpPr>
              <a:spLocks noChangeArrowheads="1"/>
            </p:cNvSpPr>
            <p:nvPr/>
          </p:nvSpPr>
          <p:spPr bwMode="auto">
            <a:xfrm>
              <a:off x="6887060" y="4444604"/>
              <a:ext cx="4679710" cy="576038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rgbClr val="0080FE"/>
              </a:solidFill>
              <a:round/>
            </a:ln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6887779" y="4444919"/>
              <a:ext cx="949445" cy="575839"/>
            </a:xfrm>
            <a:prstGeom prst="rect">
              <a:avLst/>
            </a:prstGeom>
            <a:solidFill>
              <a:srgbClr val="0080FE"/>
            </a:solidFill>
            <a:ln w="9525" cap="flat" cmpd="sng" algn="ctr">
              <a:solidFill>
                <a:srgbClr val="0080F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66" name="Rectangle 14"/>
            <p:cNvSpPr>
              <a:spLocks noChangeArrowheads="1"/>
            </p:cNvSpPr>
            <p:nvPr/>
          </p:nvSpPr>
          <p:spPr bwMode="auto">
            <a:xfrm>
              <a:off x="7074312" y="4617574"/>
              <a:ext cx="576038" cy="24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599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799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59"/>
            <p:cNvSpPr txBox="1">
              <a:spLocks noChangeArrowheads="1"/>
            </p:cNvSpPr>
            <p:nvPr/>
          </p:nvSpPr>
          <p:spPr bwMode="auto">
            <a:xfrm>
              <a:off x="7980421" y="4539816"/>
              <a:ext cx="2289868" cy="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99" b="1" spc="300">
                  <a:solidFill>
                    <a:srgbClr val="008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93FB5AE8-98C4-4E21-8C70-232298A93DAD}"/>
              </a:ext>
            </a:extLst>
          </p:cNvPr>
          <p:cNvGrpSpPr/>
          <p:nvPr/>
        </p:nvGrpSpPr>
        <p:grpSpPr>
          <a:xfrm>
            <a:off x="1" y="2699829"/>
            <a:ext cx="5520756" cy="1458343"/>
            <a:chOff x="1" y="2885859"/>
            <a:chExt cx="5520756" cy="1458343"/>
          </a:xfrm>
        </p:grpSpPr>
        <p:sp>
          <p:nvSpPr>
            <p:cNvPr id="6155" name="矩形 20"/>
            <p:cNvSpPr>
              <a:spLocks noChangeArrowheads="1"/>
            </p:cNvSpPr>
            <p:nvPr/>
          </p:nvSpPr>
          <p:spPr bwMode="auto">
            <a:xfrm>
              <a:off x="1" y="2885859"/>
              <a:ext cx="5520756" cy="145834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3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99">
                <a:solidFill>
                  <a:srgbClr val="004C5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EB09D33-CD03-4AD4-A29D-743A599A39A1}"/>
                </a:ext>
              </a:extLst>
            </p:cNvPr>
            <p:cNvGrpSpPr/>
            <p:nvPr/>
          </p:nvGrpSpPr>
          <p:grpSpPr>
            <a:xfrm>
              <a:off x="1797881" y="3066088"/>
              <a:ext cx="1924997" cy="1097885"/>
              <a:chOff x="1732024" y="2560968"/>
              <a:chExt cx="1924997" cy="1097885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1732024" y="3197316"/>
                <a:ext cx="1924997" cy="4615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03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399" b="1">
                    <a:solidFill>
                      <a:srgbClr val="0080FE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zh-CN" altLang="en-US" sz="2399" b="1">
                    <a:solidFill>
                      <a:srgbClr val="0080FE"/>
                    </a:solidFill>
                    <a:ea typeface="微软雅黑" panose="020B0503020204020204" pitchFamily="34" charset="-122"/>
                  </a:rPr>
                  <a:t>ONTENTS</a:t>
                </a:r>
              </a:p>
            </p:txBody>
          </p:sp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1926473" y="2560968"/>
                <a:ext cx="1536100" cy="60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91403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3599" b="1">
                    <a:solidFill>
                      <a:srgbClr val="0080FE"/>
                    </a:solidFill>
                    <a:ea typeface="微软雅黑" panose="020B0503020204020204" pitchFamily="34" charset="-122"/>
                  </a:rPr>
                  <a:t>目录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561870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14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53B98A0C-5779-4F71-8D51-E628BA34D335}"/>
              </a:ext>
            </a:extLst>
          </p:cNvPr>
          <p:cNvGrpSpPr/>
          <p:nvPr/>
        </p:nvGrpSpPr>
        <p:grpSpPr>
          <a:xfrm>
            <a:off x="1195371" y="1691417"/>
            <a:ext cx="1674862" cy="1674862"/>
            <a:chOff x="2198296" y="2495571"/>
            <a:chExt cx="1674862" cy="167486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617095A6-81AF-4F67-95D2-6C2AEBF854FD}"/>
                </a:ext>
              </a:extLst>
            </p:cNvPr>
            <p:cNvSpPr/>
            <p:nvPr/>
          </p:nvSpPr>
          <p:spPr>
            <a:xfrm>
              <a:off x="2293471" y="2580278"/>
              <a:ext cx="1484512" cy="1484512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饼形 39">
              <a:extLst>
                <a:ext uri="{FF2B5EF4-FFF2-40B4-BE49-F238E27FC236}">
                  <a16:creationId xmlns:a16="http://schemas.microsoft.com/office/drawing/2014/main" xmlns="" id="{58316E10-EFB5-4824-A959-6B63AF28B097}"/>
                </a:ext>
              </a:extLst>
            </p:cNvPr>
            <p:cNvSpPr/>
            <p:nvPr/>
          </p:nvSpPr>
          <p:spPr>
            <a:xfrm>
              <a:off x="2198296" y="2495571"/>
              <a:ext cx="1674862" cy="1674862"/>
            </a:xfrm>
            <a:prstGeom prst="pie">
              <a:avLst>
                <a:gd name="adj1" fmla="val 15118602"/>
                <a:gd name="adj2" fmla="val 12159575"/>
              </a:avLst>
            </a:prstGeom>
            <a:solidFill>
              <a:srgbClr val="0080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740902B-00CB-474A-89B2-44B02FAA1E48}"/>
              </a:ext>
            </a:extLst>
          </p:cNvPr>
          <p:cNvGrpSpPr/>
          <p:nvPr/>
        </p:nvGrpSpPr>
        <p:grpSpPr>
          <a:xfrm>
            <a:off x="3955541" y="1691417"/>
            <a:ext cx="1674862" cy="1674862"/>
            <a:chOff x="4238478" y="2495571"/>
            <a:chExt cx="1674862" cy="167486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CB69E728-05EA-4596-BC3D-F155BAD00976}"/>
                </a:ext>
              </a:extLst>
            </p:cNvPr>
            <p:cNvSpPr/>
            <p:nvPr/>
          </p:nvSpPr>
          <p:spPr>
            <a:xfrm>
              <a:off x="4333654" y="2580278"/>
              <a:ext cx="1484512" cy="1484512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饼形 40">
              <a:extLst>
                <a:ext uri="{FF2B5EF4-FFF2-40B4-BE49-F238E27FC236}">
                  <a16:creationId xmlns:a16="http://schemas.microsoft.com/office/drawing/2014/main" xmlns="" id="{2B317BF0-6580-4849-9791-DCA4BF45CCAC}"/>
                </a:ext>
              </a:extLst>
            </p:cNvPr>
            <p:cNvSpPr/>
            <p:nvPr/>
          </p:nvSpPr>
          <p:spPr>
            <a:xfrm>
              <a:off x="4238478" y="2495571"/>
              <a:ext cx="1674862" cy="1674862"/>
            </a:xfrm>
            <a:prstGeom prst="pie">
              <a:avLst>
                <a:gd name="adj1" fmla="val 6182615"/>
                <a:gd name="adj2" fmla="val 12159575"/>
              </a:avLst>
            </a:prstGeom>
            <a:solidFill>
              <a:srgbClr val="0080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9F20C413-B98B-42C7-8F6D-508B45345FDE}"/>
              </a:ext>
            </a:extLst>
          </p:cNvPr>
          <p:cNvGrpSpPr/>
          <p:nvPr/>
        </p:nvGrpSpPr>
        <p:grpSpPr>
          <a:xfrm>
            <a:off x="6669865" y="1691417"/>
            <a:ext cx="1674862" cy="1674862"/>
            <a:chOff x="6278661" y="2495571"/>
            <a:chExt cx="1674862" cy="1674862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BD9CF782-3086-4B5A-BDBE-D45EF2155A49}"/>
                </a:ext>
              </a:extLst>
            </p:cNvPr>
            <p:cNvSpPr/>
            <p:nvPr/>
          </p:nvSpPr>
          <p:spPr>
            <a:xfrm>
              <a:off x="6373836" y="2580278"/>
              <a:ext cx="1484512" cy="1484512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饼形 41">
              <a:extLst>
                <a:ext uri="{FF2B5EF4-FFF2-40B4-BE49-F238E27FC236}">
                  <a16:creationId xmlns:a16="http://schemas.microsoft.com/office/drawing/2014/main" xmlns="" id="{14210E38-421C-4298-BDD9-EE4F12AD818F}"/>
                </a:ext>
              </a:extLst>
            </p:cNvPr>
            <p:cNvSpPr/>
            <p:nvPr/>
          </p:nvSpPr>
          <p:spPr>
            <a:xfrm>
              <a:off x="6278661" y="2495571"/>
              <a:ext cx="1674862" cy="1674862"/>
            </a:xfrm>
            <a:prstGeom prst="pie">
              <a:avLst>
                <a:gd name="adj1" fmla="val 11902825"/>
                <a:gd name="adj2" fmla="val 14200814"/>
              </a:avLst>
            </a:prstGeom>
            <a:solidFill>
              <a:srgbClr val="0080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317D0265-7798-442D-B0EA-648A32033526}"/>
              </a:ext>
            </a:extLst>
          </p:cNvPr>
          <p:cNvGrpSpPr/>
          <p:nvPr/>
        </p:nvGrpSpPr>
        <p:grpSpPr>
          <a:xfrm>
            <a:off x="9384189" y="1691417"/>
            <a:ext cx="1674862" cy="1674862"/>
            <a:chOff x="8318842" y="2495571"/>
            <a:chExt cx="1674862" cy="167486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FA96B6AA-2357-4972-9D7B-D4F128E79260}"/>
                </a:ext>
              </a:extLst>
            </p:cNvPr>
            <p:cNvSpPr/>
            <p:nvPr/>
          </p:nvSpPr>
          <p:spPr>
            <a:xfrm>
              <a:off x="8414017" y="2580278"/>
              <a:ext cx="1484512" cy="1484512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饼形 42">
              <a:extLst>
                <a:ext uri="{FF2B5EF4-FFF2-40B4-BE49-F238E27FC236}">
                  <a16:creationId xmlns:a16="http://schemas.microsoft.com/office/drawing/2014/main" xmlns="" id="{A0291434-AE98-457F-8286-C8DAAA53B093}"/>
                </a:ext>
              </a:extLst>
            </p:cNvPr>
            <p:cNvSpPr/>
            <p:nvPr/>
          </p:nvSpPr>
          <p:spPr>
            <a:xfrm>
              <a:off x="8318842" y="2495571"/>
              <a:ext cx="1674862" cy="1674862"/>
            </a:xfrm>
            <a:prstGeom prst="pie">
              <a:avLst>
                <a:gd name="adj1" fmla="val 18214948"/>
                <a:gd name="adj2" fmla="val 12159575"/>
              </a:avLst>
            </a:prstGeom>
            <a:solidFill>
              <a:srgbClr val="0080F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5" name="矩形 54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<a:extLst>
              <a:ext uri="{FF2B5EF4-FFF2-40B4-BE49-F238E27FC236}">
                <a16:creationId xmlns:a16="http://schemas.microsoft.com/office/drawing/2014/main" xmlns="" id="{2AC5DC0E-1B26-4CF9-A498-C261D500FDFA}"/>
              </a:ext>
            </a:extLst>
          </p:cNvPr>
          <p:cNvSpPr/>
          <p:nvPr/>
        </p:nvSpPr>
        <p:spPr>
          <a:xfrm rot="44009">
            <a:off x="1538173" y="3494576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90</a:t>
            </a:r>
            <a:r>
              <a:rPr lang="en-US" altLang="zh-CN" sz="32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6" name="矩形 55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<a:extLst>
              <a:ext uri="{FF2B5EF4-FFF2-40B4-BE49-F238E27FC236}">
                <a16:creationId xmlns:a16="http://schemas.microsoft.com/office/drawing/2014/main" xmlns="" id="{01C62CCB-6092-4E2B-B189-DED8F0C689D4}"/>
              </a:ext>
            </a:extLst>
          </p:cNvPr>
          <p:cNvSpPr/>
          <p:nvPr/>
        </p:nvSpPr>
        <p:spPr>
          <a:xfrm rot="44009">
            <a:off x="4298343" y="3494576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40</a:t>
            </a:r>
            <a:r>
              <a:rPr lang="en-US" altLang="zh-CN" sz="32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7" name="矩形 56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<a:extLst>
              <a:ext uri="{FF2B5EF4-FFF2-40B4-BE49-F238E27FC236}">
                <a16:creationId xmlns:a16="http://schemas.microsoft.com/office/drawing/2014/main" xmlns="" id="{07E08674-63A0-4E2B-B592-AACB490C5906}"/>
              </a:ext>
            </a:extLst>
          </p:cNvPr>
          <p:cNvSpPr/>
          <p:nvPr/>
        </p:nvSpPr>
        <p:spPr>
          <a:xfrm rot="44009">
            <a:off x="7061558" y="3494576"/>
            <a:ext cx="10438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16</a:t>
            </a:r>
            <a:r>
              <a:rPr lang="en-US" altLang="zh-CN" sz="32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8" name="矩形 57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<a:extLst>
              <a:ext uri="{FF2B5EF4-FFF2-40B4-BE49-F238E27FC236}">
                <a16:creationId xmlns:a16="http://schemas.microsoft.com/office/drawing/2014/main" xmlns="" id="{E40BC4A2-87DC-4C6E-ABCB-4CAF92173471}"/>
              </a:ext>
            </a:extLst>
          </p:cNvPr>
          <p:cNvSpPr/>
          <p:nvPr/>
        </p:nvSpPr>
        <p:spPr>
          <a:xfrm rot="44009">
            <a:off x="9726991" y="3494577"/>
            <a:ext cx="114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80</a:t>
            </a:r>
            <a:r>
              <a:rPr lang="en-US" altLang="zh-CN" sz="3200">
                <a:solidFill>
                  <a:srgbClr val="0080F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8B52969F-CC30-416B-AD10-F947A76EC85E}"/>
              </a:ext>
            </a:extLst>
          </p:cNvPr>
          <p:cNvSpPr/>
          <p:nvPr/>
        </p:nvSpPr>
        <p:spPr>
          <a:xfrm>
            <a:off x="827314" y="4470230"/>
            <a:ext cx="2410976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20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6FE82518-3806-46B5-87EF-394E1EF024CA}"/>
              </a:ext>
            </a:extLst>
          </p:cNvPr>
          <p:cNvSpPr/>
          <p:nvPr/>
        </p:nvSpPr>
        <p:spPr>
          <a:xfrm>
            <a:off x="3587485" y="4470230"/>
            <a:ext cx="2410976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20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5BDA58A9-9107-4BA9-AC3D-B5BC8D6C9DE3}"/>
              </a:ext>
            </a:extLst>
          </p:cNvPr>
          <p:cNvSpPr/>
          <p:nvPr/>
        </p:nvSpPr>
        <p:spPr>
          <a:xfrm>
            <a:off x="6301808" y="4470230"/>
            <a:ext cx="2410976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20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7E99C869-2C9D-4FDE-8704-C9030B0BFB88}"/>
              </a:ext>
            </a:extLst>
          </p:cNvPr>
          <p:cNvSpPr/>
          <p:nvPr/>
        </p:nvSpPr>
        <p:spPr>
          <a:xfrm>
            <a:off x="9016132" y="4470230"/>
            <a:ext cx="2410976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20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92985063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7">
            <a:extLst>
              <a:ext uri="{FF2B5EF4-FFF2-40B4-BE49-F238E27FC236}">
                <a16:creationId xmlns:a16="http://schemas.microsoft.com/office/drawing/2014/main" xmlns="" id="{373EFC0E-9CB6-4CEF-88FA-82428AE3C075}"/>
              </a:ext>
            </a:extLst>
          </p:cNvPr>
          <p:cNvGraphicFramePr/>
          <p:nvPr>
            <p:extLst/>
          </p:nvPr>
        </p:nvGraphicFramePr>
        <p:xfrm>
          <a:off x="3204000" y="1798094"/>
          <a:ext cx="5521159" cy="3680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直线连接符 9">
            <a:extLst>
              <a:ext uri="{FF2B5EF4-FFF2-40B4-BE49-F238E27FC236}">
                <a16:creationId xmlns:a16="http://schemas.microsoft.com/office/drawing/2014/main" xmlns="" id="{F2F52BF4-1546-4602-9254-438A916D8C6C}"/>
              </a:ext>
            </a:extLst>
          </p:cNvPr>
          <p:cNvCxnSpPr/>
          <p:nvPr/>
        </p:nvCxnSpPr>
        <p:spPr>
          <a:xfrm>
            <a:off x="5935722" y="2084535"/>
            <a:ext cx="1800000" cy="1"/>
          </a:xfrm>
          <a:prstGeom prst="line">
            <a:avLst/>
          </a:prstGeom>
          <a:noFill/>
          <a:ln w="12700" cap="flat" cmpd="sng" algn="ctr">
            <a:solidFill>
              <a:srgbClr val="40404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15" name="文本框 8">
            <a:extLst>
              <a:ext uri="{FF2B5EF4-FFF2-40B4-BE49-F238E27FC236}">
                <a16:creationId xmlns:a16="http://schemas.microsoft.com/office/drawing/2014/main" xmlns="" id="{55B86F2E-7C2C-4B43-BB46-FF3A862D0254}"/>
              </a:ext>
            </a:extLst>
          </p:cNvPr>
          <p:cNvSpPr txBox="1"/>
          <p:nvPr/>
        </p:nvSpPr>
        <p:spPr>
          <a:xfrm>
            <a:off x="8102911" y="2424057"/>
            <a:ext cx="331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404040"/>
                </a:solidFill>
                <a:latin typeface="Century Gothic"/>
                <a:ea typeface="微软雅黑" panose="020B0503020204020204" pitchFamily="34" charset="-122"/>
              </a:rPr>
              <a:t>点击此处添加文本内容，如关键词、部分简单介绍等。</a:t>
            </a:r>
            <a:endParaRPr lang="en-US" altLang="zh-CN" sz="1400">
              <a:solidFill>
                <a:srgbClr val="404040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9D2CFDE-DB0C-4142-AF71-FA8093F791E2}"/>
              </a:ext>
            </a:extLst>
          </p:cNvPr>
          <p:cNvSpPr/>
          <p:nvPr/>
        </p:nvSpPr>
        <p:spPr>
          <a:xfrm>
            <a:off x="8102911" y="1948651"/>
            <a:ext cx="2364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rPr>
              <a:t>点击此处添加标题</a:t>
            </a:r>
          </a:p>
        </p:txBody>
      </p:sp>
      <p:cxnSp>
        <p:nvCxnSpPr>
          <p:cNvPr id="19" name="直线连接符 14">
            <a:extLst>
              <a:ext uri="{FF2B5EF4-FFF2-40B4-BE49-F238E27FC236}">
                <a16:creationId xmlns:a16="http://schemas.microsoft.com/office/drawing/2014/main" xmlns="" id="{1F27DDC4-941D-4636-AD61-7152CEF72EB2}"/>
              </a:ext>
            </a:extLst>
          </p:cNvPr>
          <p:cNvCxnSpPr/>
          <p:nvPr/>
        </p:nvCxnSpPr>
        <p:spPr>
          <a:xfrm>
            <a:off x="5935722" y="3775379"/>
            <a:ext cx="1800000" cy="1"/>
          </a:xfrm>
          <a:prstGeom prst="line">
            <a:avLst/>
          </a:prstGeom>
          <a:noFill/>
          <a:ln w="12700" cap="flat" cmpd="sng" algn="ctr">
            <a:solidFill>
              <a:srgbClr val="40404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0" name="文本框 8">
            <a:extLst>
              <a:ext uri="{FF2B5EF4-FFF2-40B4-BE49-F238E27FC236}">
                <a16:creationId xmlns:a16="http://schemas.microsoft.com/office/drawing/2014/main" xmlns="" id="{8DE50A6E-CA4B-4643-81C8-7596FFACDB09}"/>
              </a:ext>
            </a:extLst>
          </p:cNvPr>
          <p:cNvSpPr txBox="1"/>
          <p:nvPr/>
        </p:nvSpPr>
        <p:spPr>
          <a:xfrm>
            <a:off x="8102911" y="3927818"/>
            <a:ext cx="331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404040"/>
                </a:solidFill>
                <a:latin typeface="Century Gothic"/>
                <a:ea typeface="微软雅黑" panose="020B0503020204020204" pitchFamily="34" charset="-122"/>
              </a:rPr>
              <a:t>点击此处添加文本内容，如关键词、部分简单介绍等。</a:t>
            </a:r>
            <a:endParaRPr lang="en-US" altLang="zh-CN" sz="1400">
              <a:solidFill>
                <a:srgbClr val="404040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0978D199-3C05-463C-8596-EA403B4E18E9}"/>
              </a:ext>
            </a:extLst>
          </p:cNvPr>
          <p:cNvSpPr/>
          <p:nvPr/>
        </p:nvSpPr>
        <p:spPr>
          <a:xfrm>
            <a:off x="8102911" y="3457525"/>
            <a:ext cx="2364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rPr>
              <a:t>点击此处添加标题</a:t>
            </a:r>
          </a:p>
        </p:txBody>
      </p:sp>
      <p:cxnSp>
        <p:nvCxnSpPr>
          <p:cNvPr id="22" name="直线连接符 18">
            <a:extLst>
              <a:ext uri="{FF2B5EF4-FFF2-40B4-BE49-F238E27FC236}">
                <a16:creationId xmlns:a16="http://schemas.microsoft.com/office/drawing/2014/main" xmlns="" id="{4088B5E3-8D8E-4107-B0B5-3E3EE040CFCA}"/>
              </a:ext>
            </a:extLst>
          </p:cNvPr>
          <p:cNvCxnSpPr/>
          <p:nvPr/>
        </p:nvCxnSpPr>
        <p:spPr>
          <a:xfrm flipV="1">
            <a:off x="4116802" y="3009624"/>
            <a:ext cx="1800000" cy="1"/>
          </a:xfrm>
          <a:prstGeom prst="line">
            <a:avLst/>
          </a:prstGeom>
          <a:noFill/>
          <a:ln w="12700" cap="flat" cmpd="sng" algn="ctr">
            <a:solidFill>
              <a:srgbClr val="40404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3" name="文本框 8">
            <a:extLst>
              <a:ext uri="{FF2B5EF4-FFF2-40B4-BE49-F238E27FC236}">
                <a16:creationId xmlns:a16="http://schemas.microsoft.com/office/drawing/2014/main" xmlns="" id="{154C7830-705C-4083-B66C-97D4AAAB14A3}"/>
              </a:ext>
            </a:extLst>
          </p:cNvPr>
          <p:cNvSpPr txBox="1"/>
          <p:nvPr/>
        </p:nvSpPr>
        <p:spPr>
          <a:xfrm>
            <a:off x="510413" y="3284975"/>
            <a:ext cx="329468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rgbClr val="404040"/>
                </a:solidFill>
                <a:latin typeface="Century Gothic"/>
                <a:ea typeface="微软雅黑" panose="020B0503020204020204" pitchFamily="34" charset="-122"/>
              </a:rPr>
              <a:t>点击此处添加文本内容，如关键词、部分简单介绍等。</a:t>
            </a:r>
            <a:endParaRPr lang="en-US" altLang="zh-CN" sz="1400">
              <a:solidFill>
                <a:srgbClr val="404040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379538AC-A044-4E9D-9DE1-16EC80AEA3BA}"/>
              </a:ext>
            </a:extLst>
          </p:cNvPr>
          <p:cNvSpPr/>
          <p:nvPr/>
        </p:nvSpPr>
        <p:spPr>
          <a:xfrm>
            <a:off x="1565540" y="2809569"/>
            <a:ext cx="2239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zh-CN" altLang="en-US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rPr>
              <a:t>点击此处添加标题</a:t>
            </a:r>
          </a:p>
        </p:txBody>
      </p:sp>
      <p:cxnSp>
        <p:nvCxnSpPr>
          <p:cNvPr id="25" name="直线连接符 22">
            <a:extLst>
              <a:ext uri="{FF2B5EF4-FFF2-40B4-BE49-F238E27FC236}">
                <a16:creationId xmlns:a16="http://schemas.microsoft.com/office/drawing/2014/main" xmlns="" id="{06D6FEE3-8922-405B-9356-88E43D7E2C66}"/>
              </a:ext>
            </a:extLst>
          </p:cNvPr>
          <p:cNvCxnSpPr/>
          <p:nvPr/>
        </p:nvCxnSpPr>
        <p:spPr>
          <a:xfrm flipV="1">
            <a:off x="4116802" y="4394207"/>
            <a:ext cx="1800000" cy="1"/>
          </a:xfrm>
          <a:prstGeom prst="line">
            <a:avLst/>
          </a:prstGeom>
          <a:noFill/>
          <a:ln w="12700" cap="flat" cmpd="sng" algn="ctr">
            <a:solidFill>
              <a:srgbClr val="40404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6" name="文本框 8">
            <a:extLst>
              <a:ext uri="{FF2B5EF4-FFF2-40B4-BE49-F238E27FC236}">
                <a16:creationId xmlns:a16="http://schemas.microsoft.com/office/drawing/2014/main" xmlns="" id="{6B8A6687-6B23-4B29-B865-631B0FE4CE0E}"/>
              </a:ext>
            </a:extLst>
          </p:cNvPr>
          <p:cNvSpPr txBox="1"/>
          <p:nvPr/>
        </p:nvSpPr>
        <p:spPr>
          <a:xfrm>
            <a:off x="510413" y="4788736"/>
            <a:ext cx="329468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rgbClr val="404040"/>
                </a:solidFill>
                <a:latin typeface="Century Gothic"/>
                <a:ea typeface="微软雅黑" panose="020B0503020204020204" pitchFamily="34" charset="-122"/>
              </a:rPr>
              <a:t>点击此处添加文本内容，如关键词、部分简单介绍等。</a:t>
            </a:r>
            <a:endParaRPr lang="en-US" altLang="zh-CN" sz="1400">
              <a:solidFill>
                <a:srgbClr val="404040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CF5444C6-14DC-40D7-9148-F8466C9C9D5D}"/>
              </a:ext>
            </a:extLst>
          </p:cNvPr>
          <p:cNvSpPr/>
          <p:nvPr/>
        </p:nvSpPr>
        <p:spPr>
          <a:xfrm>
            <a:off x="1565540" y="4318443"/>
            <a:ext cx="2239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/>
            <a:r>
              <a:rPr lang="zh-CN" altLang="en-US" sz="2000" b="1">
                <a:solidFill>
                  <a:srgbClr val="0080FE"/>
                </a:solidFill>
                <a:latin typeface="Century Gothic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39181952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1523" y="6498816"/>
            <a:ext cx="412293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xmlns="" id="{85EEC54C-8B2A-4885-918E-97C09BCDF522}"/>
              </a:ext>
            </a:extLst>
          </p:cNvPr>
          <p:cNvSpPr/>
          <p:nvPr/>
        </p:nvSpPr>
        <p:spPr>
          <a:xfrm>
            <a:off x="946365" y="1692153"/>
            <a:ext cx="10330459" cy="673334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右箭头 8">
            <a:extLst>
              <a:ext uri="{FF2B5EF4-FFF2-40B4-BE49-F238E27FC236}">
                <a16:creationId xmlns:a16="http://schemas.microsoft.com/office/drawing/2014/main" xmlns="" id="{A309B83D-48AD-462E-816F-5D77A042E41B}"/>
              </a:ext>
            </a:extLst>
          </p:cNvPr>
          <p:cNvSpPr/>
          <p:nvPr/>
        </p:nvSpPr>
        <p:spPr>
          <a:xfrm>
            <a:off x="3327781" y="2042562"/>
            <a:ext cx="7949043" cy="673334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2B7F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右箭头 9">
            <a:extLst>
              <a:ext uri="{FF2B5EF4-FFF2-40B4-BE49-F238E27FC236}">
                <a16:creationId xmlns:a16="http://schemas.microsoft.com/office/drawing/2014/main" xmlns="" id="{8D6B0587-ABE4-4E88-9A75-7D505780BC83}"/>
              </a:ext>
            </a:extLst>
          </p:cNvPr>
          <p:cNvSpPr/>
          <p:nvPr/>
        </p:nvSpPr>
        <p:spPr>
          <a:xfrm>
            <a:off x="5837986" y="2392971"/>
            <a:ext cx="5438838" cy="673334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618DC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右箭头 10">
            <a:extLst>
              <a:ext uri="{FF2B5EF4-FFF2-40B4-BE49-F238E27FC236}">
                <a16:creationId xmlns:a16="http://schemas.microsoft.com/office/drawing/2014/main" xmlns="" id="{E2FFB795-9C56-4E48-B572-010FE44E694D}"/>
              </a:ext>
            </a:extLst>
          </p:cNvPr>
          <p:cNvSpPr/>
          <p:nvPr/>
        </p:nvSpPr>
        <p:spPr>
          <a:xfrm>
            <a:off x="8348191" y="2743380"/>
            <a:ext cx="2928633" cy="673334"/>
          </a:xfrm>
          <a:prstGeom prst="rightArrow">
            <a:avLst>
              <a:gd name="adj1" fmla="val 60078"/>
              <a:gd name="adj2" fmla="val 50000"/>
            </a:avLst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4CE07A9-BA92-4017-82B5-2E72FAC15792}"/>
              </a:ext>
            </a:extLst>
          </p:cNvPr>
          <p:cNvSpPr/>
          <p:nvPr/>
        </p:nvSpPr>
        <p:spPr>
          <a:xfrm>
            <a:off x="1106259" y="1844154"/>
            <a:ext cx="193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30DED6B6-46C2-421D-B41E-1D010E4127B0}"/>
              </a:ext>
            </a:extLst>
          </p:cNvPr>
          <p:cNvSpPr/>
          <p:nvPr/>
        </p:nvSpPr>
        <p:spPr>
          <a:xfrm>
            <a:off x="3579626" y="2194563"/>
            <a:ext cx="193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505076D5-BBAF-40E4-977C-EF96BCFADD9B}"/>
              </a:ext>
            </a:extLst>
          </p:cNvPr>
          <p:cNvSpPr/>
          <p:nvPr/>
        </p:nvSpPr>
        <p:spPr>
          <a:xfrm>
            <a:off x="6063523" y="2544972"/>
            <a:ext cx="193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DEE3B641-19F2-4A14-9A93-EB4A1271BB22}"/>
              </a:ext>
            </a:extLst>
          </p:cNvPr>
          <p:cNvSpPr/>
          <p:nvPr/>
        </p:nvSpPr>
        <p:spPr>
          <a:xfrm>
            <a:off x="8678801" y="2895381"/>
            <a:ext cx="193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请输入标题文字</a:t>
            </a:r>
          </a:p>
        </p:txBody>
      </p:sp>
      <p:sp>
        <p:nvSpPr>
          <p:cNvPr id="23" name="文本框 7">
            <a:extLst>
              <a:ext uri="{FF2B5EF4-FFF2-40B4-BE49-F238E27FC236}">
                <a16:creationId xmlns:a16="http://schemas.microsoft.com/office/drawing/2014/main" xmlns="" id="{FBC10039-D48A-4822-9829-3318E64F7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578" y="2915047"/>
            <a:ext cx="2464662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文本框 7">
            <a:extLst>
              <a:ext uri="{FF2B5EF4-FFF2-40B4-BE49-F238E27FC236}">
                <a16:creationId xmlns:a16="http://schemas.microsoft.com/office/drawing/2014/main" xmlns="" id="{C12F6660-F821-4CD7-A755-17DAAA54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0681" y="2632268"/>
            <a:ext cx="2464662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xmlns="" id="{55448DE8-876A-499E-A951-395D9842C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98" y="2281859"/>
            <a:ext cx="2464662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xmlns="" id="{1032D2B7-6384-4A40-8455-9E538189E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4846" y="3264713"/>
            <a:ext cx="2464662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点击此处添加文本内容，如关键词、部分简单介绍等。点击此处添加文本内容，如关键词、部分简单介绍等。</a:t>
            </a:r>
          </a:p>
          <a:p>
            <a:pPr marL="285750" indent="-285750" defTabSz="6858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n"/>
            </a:pP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37857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2" grpId="0" animBg="1"/>
      <p:bldP spid="14" grpId="0" animBg="1"/>
      <p:bldP spid="15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2FAAED68-EA0D-493C-8A3D-A258F7A48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2" name="PA_矩形 9">
            <a:extLst>
              <a:ext uri="{FF2B5EF4-FFF2-40B4-BE49-F238E27FC236}">
                <a16:creationId xmlns:a16="http://schemas.microsoft.com/office/drawing/2014/main" xmlns="" id="{D1F54CD8-3706-4C10-B1B0-BB7F7248936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9397E">
                  <a:alpha val="25000"/>
                </a:srgbClr>
              </a:gs>
              <a:gs pos="82000">
                <a:srgbClr val="09397E">
                  <a:alpha val="90000"/>
                </a:srgb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1758071" y="2505137"/>
            <a:ext cx="8720888" cy="7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谢谢聆听，敬请批评指正</a:t>
            </a: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6845434" y="5247500"/>
            <a:ext cx="407057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7174" name="TextBox 35"/>
          <p:cNvSpPr txBox="1">
            <a:spLocks noChangeArrowheads="1"/>
          </p:cNvSpPr>
          <p:nvPr/>
        </p:nvSpPr>
        <p:spPr bwMode="auto">
          <a:xfrm>
            <a:off x="3804972" y="5247500"/>
            <a:ext cx="265644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汇报人：风云办公</a:t>
            </a:r>
          </a:p>
        </p:txBody>
      </p:sp>
      <p:sp>
        <p:nvSpPr>
          <p:cNvPr id="7182" name="Oval 6"/>
          <p:cNvSpPr>
            <a:spLocks noChangeArrowheads="1"/>
          </p:cNvSpPr>
          <p:nvPr/>
        </p:nvSpPr>
        <p:spPr bwMode="auto">
          <a:xfrm>
            <a:off x="3261426" y="5304311"/>
            <a:ext cx="407288" cy="42462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83" name="Freeform 7"/>
          <p:cNvSpPr>
            <a:spLocks noEditPoints="1"/>
          </p:cNvSpPr>
          <p:nvPr/>
        </p:nvSpPr>
        <p:spPr bwMode="auto">
          <a:xfrm>
            <a:off x="3391279" y="5381749"/>
            <a:ext cx="166961" cy="281302"/>
          </a:xfrm>
          <a:custGeom>
            <a:avLst/>
            <a:gdLst>
              <a:gd name="T0" fmla="*/ 2147483647 w 346"/>
              <a:gd name="T1" fmla="*/ 2147483647 h 555"/>
              <a:gd name="T2" fmla="*/ 2147483647 w 346"/>
              <a:gd name="T3" fmla="*/ 2147483647 h 555"/>
              <a:gd name="T4" fmla="*/ 2147483647 w 346"/>
              <a:gd name="T5" fmla="*/ 2147483647 h 555"/>
              <a:gd name="T6" fmla="*/ 2147483647 w 346"/>
              <a:gd name="T7" fmla="*/ 2147483647 h 555"/>
              <a:gd name="T8" fmla="*/ 2147483647 w 346"/>
              <a:gd name="T9" fmla="*/ 2147483647 h 555"/>
              <a:gd name="T10" fmla="*/ 2147483647 w 346"/>
              <a:gd name="T11" fmla="*/ 2147483647 h 555"/>
              <a:gd name="T12" fmla="*/ 2147483647 w 346"/>
              <a:gd name="T13" fmla="*/ 2147483647 h 555"/>
              <a:gd name="T14" fmla="*/ 2147483647 w 346"/>
              <a:gd name="T15" fmla="*/ 2147483647 h 555"/>
              <a:gd name="T16" fmla="*/ 2147483647 w 346"/>
              <a:gd name="T17" fmla="*/ 2147483647 h 555"/>
              <a:gd name="T18" fmla="*/ 2147483647 w 346"/>
              <a:gd name="T19" fmla="*/ 2147483647 h 555"/>
              <a:gd name="T20" fmla="*/ 2147483647 w 346"/>
              <a:gd name="T21" fmla="*/ 2147483647 h 555"/>
              <a:gd name="T22" fmla="*/ 0 w 346"/>
              <a:gd name="T23" fmla="*/ 2147483647 h 555"/>
              <a:gd name="T24" fmla="*/ 0 w 346"/>
              <a:gd name="T25" fmla="*/ 2147483647 h 555"/>
              <a:gd name="T26" fmla="*/ 2147483647 w 346"/>
              <a:gd name="T27" fmla="*/ 2147483647 h 555"/>
              <a:gd name="T28" fmla="*/ 2147483647 w 346"/>
              <a:gd name="T29" fmla="*/ 2147483647 h 555"/>
              <a:gd name="T30" fmla="*/ 2147483647 w 346"/>
              <a:gd name="T31" fmla="*/ 2147483647 h 555"/>
              <a:gd name="T32" fmla="*/ 2147483647 w 346"/>
              <a:gd name="T33" fmla="*/ 2147483647 h 555"/>
              <a:gd name="T34" fmla="*/ 2147483647 w 346"/>
              <a:gd name="T35" fmla="*/ 2147483647 h 555"/>
              <a:gd name="T36" fmla="*/ 2147483647 w 346"/>
              <a:gd name="T37" fmla="*/ 2147483647 h 555"/>
              <a:gd name="T38" fmla="*/ 2147483647 w 346"/>
              <a:gd name="T39" fmla="*/ 2147483647 h 555"/>
              <a:gd name="T40" fmla="*/ 2147483647 w 346"/>
              <a:gd name="T41" fmla="*/ 2147483647 h 555"/>
              <a:gd name="T42" fmla="*/ 2147483647 w 346"/>
              <a:gd name="T43" fmla="*/ 2147483647 h 555"/>
              <a:gd name="T44" fmla="*/ 2147483647 w 346"/>
              <a:gd name="T45" fmla="*/ 2147483647 h 555"/>
              <a:gd name="T46" fmla="*/ 2147483647 w 346"/>
              <a:gd name="T47" fmla="*/ 2147483647 h 555"/>
              <a:gd name="T48" fmla="*/ 2147483647 w 346"/>
              <a:gd name="T49" fmla="*/ 2147483647 h 555"/>
              <a:gd name="T50" fmla="*/ 2147483647 w 346"/>
              <a:gd name="T51" fmla="*/ 0 h 555"/>
              <a:gd name="T52" fmla="*/ 2147483647 w 346"/>
              <a:gd name="T53" fmla="*/ 0 h 555"/>
              <a:gd name="T54" fmla="*/ 2147483647 w 346"/>
              <a:gd name="T55" fmla="*/ 0 h 555"/>
              <a:gd name="T56" fmla="*/ 2147483647 w 346"/>
              <a:gd name="T57" fmla="*/ 2147483647 h 555"/>
              <a:gd name="T58" fmla="*/ 2147483647 w 346"/>
              <a:gd name="T59" fmla="*/ 2147483647 h 555"/>
              <a:gd name="T60" fmla="*/ 2147483647 w 346"/>
              <a:gd name="T61" fmla="*/ 2147483647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03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99">
              <a:solidFill>
                <a:srgbClr val="004C5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134" name="直接连接符 2"/>
          <p:cNvCxnSpPr>
            <a:cxnSpLocks noChangeShapeType="1"/>
          </p:cNvCxnSpPr>
          <p:nvPr/>
        </p:nvCxnSpPr>
        <p:spPr bwMode="auto">
          <a:xfrm>
            <a:off x="1556011" y="2352796"/>
            <a:ext cx="9125009" cy="1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35" name="直接连接符 17"/>
          <p:cNvCxnSpPr>
            <a:cxnSpLocks noChangeShapeType="1"/>
          </p:cNvCxnSpPr>
          <p:nvPr/>
        </p:nvCxnSpPr>
        <p:spPr bwMode="auto">
          <a:xfrm>
            <a:off x="1556011" y="3477894"/>
            <a:ext cx="9125009" cy="1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626305" y="3660387"/>
            <a:ext cx="6984420" cy="29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91403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LISTENING, PLEASE COMMENT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8970BF7E-A44E-42E6-B176-85529D7B2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21" y="1232205"/>
            <a:ext cx="2557956" cy="8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15662"/>
      </p:ext>
    </p:extLst>
  </p:cSld>
  <p:clrMapOvr>
    <a:masterClrMapping/>
  </p:clrMapOvr>
  <p:transition spd="slow" advClick="0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173" grpId="0" autoUpdateAnimBg="0"/>
      <p:bldP spid="7174" grpId="0" autoUpdateAnimBg="0"/>
      <p:bldP spid="7182" grpId="0" bldLvl="0" animBg="1" autoUpdateAnimBg="0"/>
      <p:bldP spid="7183" grpId="0" animBg="1"/>
      <p:bldP spid="1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" y="2949866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6" tIns="0" rIns="179996" bIns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www.ppt118.com</a:t>
            </a:r>
            <a:endParaRPr lang="zh-CN" altLang="en-US" sz="280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风云办公</a:t>
            </a:r>
          </a:p>
        </p:txBody>
      </p:sp>
    </p:spTree>
    <p:extLst>
      <p:ext uri="{BB962C8B-B14F-4D97-AF65-F5344CB8AC3E}">
        <p14:creationId xmlns:p14="http://schemas.microsoft.com/office/powerpoint/2010/main" val="2974458731"/>
      </p:ext>
    </p:extLst>
  </p:cSld>
  <p:clrMapOvr>
    <a:masterClrMapping/>
  </p:clrMapOvr>
  <p:transition advClick="0" advTm="2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64B7040-2DE1-48BE-AC17-62E06F3300AE}"/>
              </a:ext>
            </a:extLst>
          </p:cNvPr>
          <p:cNvSpPr/>
          <p:nvPr/>
        </p:nvSpPr>
        <p:spPr>
          <a:xfrm>
            <a:off x="4863885" y="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4324BEB-3F8A-449F-B1B3-68A7AB3F7736}"/>
              </a:ext>
            </a:extLst>
          </p:cNvPr>
          <p:cNvSpPr/>
          <p:nvPr/>
        </p:nvSpPr>
        <p:spPr>
          <a:xfrm>
            <a:off x="4863885" y="667202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130E44A-BAB7-4C62-AF00-D1E0C416DC4C}"/>
              </a:ext>
            </a:extLst>
          </p:cNvPr>
          <p:cNvSpPr txBox="1"/>
          <p:nvPr/>
        </p:nvSpPr>
        <p:spPr>
          <a:xfrm>
            <a:off x="4949771" y="346544"/>
            <a:ext cx="22162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400" b="1">
                <a:solidFill>
                  <a:srgbClr val="008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endParaRPr lang="zh-CN" altLang="en-US" sz="34400" b="1">
              <a:solidFill>
                <a:srgbClr val="0080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4F44A6FE-1D67-49FE-8DA7-5E68AF684226}"/>
              </a:ext>
            </a:extLst>
          </p:cNvPr>
          <p:cNvGrpSpPr/>
          <p:nvPr/>
        </p:nvGrpSpPr>
        <p:grpSpPr>
          <a:xfrm>
            <a:off x="3067050" y="2868561"/>
            <a:ext cx="6057900" cy="1404461"/>
            <a:chOff x="3067050" y="2730669"/>
            <a:chExt cx="6057900" cy="14044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7D12E0A2-A92C-4F43-92D5-83676925C7A9}"/>
                </a:ext>
              </a:extLst>
            </p:cNvPr>
            <p:cNvSpPr txBox="1"/>
            <p:nvPr/>
          </p:nvSpPr>
          <p:spPr>
            <a:xfrm>
              <a:off x="3067050" y="2730669"/>
              <a:ext cx="6057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zh-CN" altLang="en-US" sz="6000" b="1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97924123-2C80-497B-8A43-2ED617BCD8B3}"/>
                </a:ext>
              </a:extLst>
            </p:cNvPr>
            <p:cNvSpPr txBox="1"/>
            <p:nvPr/>
          </p:nvSpPr>
          <p:spPr>
            <a:xfrm>
              <a:off x="3067050" y="3735020"/>
              <a:ext cx="6057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2000">
                  <a:solidFill>
                    <a:srgbClr val="7A7A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RESEARCH BACKGROUND AND SIGNIFICANCE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435063"/>
      </p:ext>
    </p:extLst>
  </p:cSld>
  <p:clrMapOvr>
    <a:masterClrMapping/>
  </p:clrMapOvr>
  <p:transition advClick="0" advTm="2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5223" y="6498816"/>
            <a:ext cx="304892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FC5DC60-E978-4731-B00B-42A141B57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71" y="1798387"/>
            <a:ext cx="5744627" cy="3829752"/>
          </a:xfrm>
          <a:custGeom>
            <a:avLst/>
            <a:gdLst>
              <a:gd name="connsiteX0" fmla="*/ 2461119 w 7386060"/>
              <a:gd name="connsiteY0" fmla="*/ 0 h 4922281"/>
              <a:gd name="connsiteX1" fmla="*/ 6306036 w 7386060"/>
              <a:gd name="connsiteY1" fmla="*/ 0 h 4922281"/>
              <a:gd name="connsiteX2" fmla="*/ 6557653 w 7386060"/>
              <a:gd name="connsiteY2" fmla="*/ 12706 h 4922281"/>
              <a:gd name="connsiteX3" fmla="*/ 7264003 w 7386060"/>
              <a:gd name="connsiteY3" fmla="*/ 193408 h 4922281"/>
              <a:gd name="connsiteX4" fmla="*/ 7386060 w 7386060"/>
              <a:gd name="connsiteY4" fmla="*/ 252206 h 4922281"/>
              <a:gd name="connsiteX5" fmla="*/ 7386060 w 7386060"/>
              <a:gd name="connsiteY5" fmla="*/ 4670074 h 4922281"/>
              <a:gd name="connsiteX6" fmla="*/ 7264002 w 7386060"/>
              <a:gd name="connsiteY6" fmla="*/ 4728873 h 4922281"/>
              <a:gd name="connsiteX7" fmla="*/ 6306015 w 7386060"/>
              <a:gd name="connsiteY7" fmla="*/ 4922281 h 4922281"/>
              <a:gd name="connsiteX8" fmla="*/ 2461141 w 7386060"/>
              <a:gd name="connsiteY8" fmla="*/ 4922280 h 4922281"/>
              <a:gd name="connsiteX9" fmla="*/ 12707 w 7386060"/>
              <a:gd name="connsiteY9" fmla="*/ 2712777 h 4922281"/>
              <a:gd name="connsiteX10" fmla="*/ 0 w 7386060"/>
              <a:gd name="connsiteY10" fmla="*/ 2461140 h 4922281"/>
              <a:gd name="connsiteX11" fmla="*/ 12707 w 7386060"/>
              <a:gd name="connsiteY11" fmla="*/ 2209503 h 4922281"/>
              <a:gd name="connsiteX12" fmla="*/ 2225031 w 7386060"/>
              <a:gd name="connsiteY12" fmla="*/ 11178 h 492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86060" h="4922281">
                <a:moveTo>
                  <a:pt x="2461119" y="0"/>
                </a:moveTo>
                <a:lnTo>
                  <a:pt x="6306036" y="0"/>
                </a:lnTo>
                <a:lnTo>
                  <a:pt x="6557653" y="12706"/>
                </a:lnTo>
                <a:cubicBezTo>
                  <a:pt x="6805863" y="37913"/>
                  <a:pt x="7043168" y="100002"/>
                  <a:pt x="7264003" y="193408"/>
                </a:cubicBezTo>
                <a:lnTo>
                  <a:pt x="7386060" y="252206"/>
                </a:lnTo>
                <a:lnTo>
                  <a:pt x="7386060" y="4670074"/>
                </a:lnTo>
                <a:lnTo>
                  <a:pt x="7264002" y="4728873"/>
                </a:lnTo>
                <a:cubicBezTo>
                  <a:pt x="6969555" y="4853413"/>
                  <a:pt x="6645828" y="4922281"/>
                  <a:pt x="6306015" y="4922281"/>
                </a:cubicBezTo>
                <a:lnTo>
                  <a:pt x="2461141" y="4922280"/>
                </a:lnTo>
                <a:cubicBezTo>
                  <a:pt x="1186844" y="4922280"/>
                  <a:pt x="138742" y="3953822"/>
                  <a:pt x="12707" y="2712777"/>
                </a:cubicBezTo>
                <a:lnTo>
                  <a:pt x="0" y="2461140"/>
                </a:lnTo>
                <a:lnTo>
                  <a:pt x="12707" y="2209503"/>
                </a:lnTo>
                <a:cubicBezTo>
                  <a:pt x="130865" y="1046023"/>
                  <a:pt x="1059434" y="122121"/>
                  <a:pt x="2225031" y="11178"/>
                </a:cubicBezTo>
                <a:close/>
              </a:path>
            </a:pathLst>
          </a:custGeom>
        </p:spPr>
      </p:pic>
      <p:sp>
        <p:nvSpPr>
          <p:cNvPr id="14" name="等腰三角形 13">
            <a:extLst>
              <a:ext uri="{FF2B5EF4-FFF2-40B4-BE49-F238E27FC236}">
                <a16:creationId xmlns:a16="http://schemas.microsoft.com/office/drawing/2014/main" xmlns="" id="{617A8DED-30E8-41AD-9A50-F2DDB2E6FF7B}"/>
              </a:ext>
            </a:extLst>
          </p:cNvPr>
          <p:cNvSpPr/>
          <p:nvPr/>
        </p:nvSpPr>
        <p:spPr>
          <a:xfrm rot="5400000">
            <a:off x="575943" y="1104679"/>
            <a:ext cx="953964" cy="1015166"/>
          </a:xfrm>
          <a:prstGeom prst="triangle">
            <a:avLst>
              <a:gd name="adj" fmla="val 0"/>
            </a:avLst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0F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xmlns="" id="{5C2081A1-7854-4BBD-9111-14F146ED3211}"/>
              </a:ext>
            </a:extLst>
          </p:cNvPr>
          <p:cNvSpPr/>
          <p:nvPr/>
        </p:nvSpPr>
        <p:spPr>
          <a:xfrm rot="5400000">
            <a:off x="857915" y="1407893"/>
            <a:ext cx="953964" cy="101516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0F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3E08792-3E99-47FD-B5B4-AA933C203CB8}"/>
              </a:ext>
            </a:extLst>
          </p:cNvPr>
          <p:cNvSpPr/>
          <p:nvPr/>
        </p:nvSpPr>
        <p:spPr>
          <a:xfrm>
            <a:off x="791553" y="1396962"/>
            <a:ext cx="15696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endParaRPr lang="en-US" altLang="zh-CN" sz="2400" b="1" spc="300">
              <a:solidFill>
                <a:srgbClr val="0080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300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2803624-584B-4467-A0F2-8A4C60E21911}"/>
              </a:ext>
            </a:extLst>
          </p:cNvPr>
          <p:cNvSpPr txBox="1"/>
          <p:nvPr/>
        </p:nvSpPr>
        <p:spPr>
          <a:xfrm>
            <a:off x="791552" y="2420566"/>
            <a:ext cx="469484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xmlns="" id="{E2E99B7D-4E48-4289-ABBB-D0FF8BB41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682970"/>
              </p:ext>
            </p:extLst>
          </p:nvPr>
        </p:nvGraphicFramePr>
        <p:xfrm>
          <a:off x="791553" y="3466422"/>
          <a:ext cx="5068887" cy="250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7111788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4" grpId="0" animBg="1"/>
      <p:bldP spid="20" grpId="0" animBg="1"/>
      <p:bldP spid="15" grpId="0"/>
      <p:bldP spid="18" grpId="0"/>
      <p:bldGraphic spid="19" grpId="0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8AF9D24-B792-416A-960E-31A31E2ED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92" y="1727342"/>
            <a:ext cx="6166862" cy="4111240"/>
          </a:xfrm>
          <a:custGeom>
            <a:avLst/>
            <a:gdLst>
              <a:gd name="connsiteX0" fmla="*/ 1080024 w 7386060"/>
              <a:gd name="connsiteY0" fmla="*/ 0 h 4922281"/>
              <a:gd name="connsiteX1" fmla="*/ 4924941 w 7386060"/>
              <a:gd name="connsiteY1" fmla="*/ 0 h 4922281"/>
              <a:gd name="connsiteX2" fmla="*/ 5161029 w 7386060"/>
              <a:gd name="connsiteY2" fmla="*/ 11178 h 4922281"/>
              <a:gd name="connsiteX3" fmla="*/ 7373353 w 7386060"/>
              <a:gd name="connsiteY3" fmla="*/ 2209503 h 4922281"/>
              <a:gd name="connsiteX4" fmla="*/ 7386060 w 7386060"/>
              <a:gd name="connsiteY4" fmla="*/ 2461140 h 4922281"/>
              <a:gd name="connsiteX5" fmla="*/ 7373353 w 7386060"/>
              <a:gd name="connsiteY5" fmla="*/ 2712777 h 4922281"/>
              <a:gd name="connsiteX6" fmla="*/ 4924919 w 7386060"/>
              <a:gd name="connsiteY6" fmla="*/ 4922280 h 4922281"/>
              <a:gd name="connsiteX7" fmla="*/ 1080045 w 7386060"/>
              <a:gd name="connsiteY7" fmla="*/ 4922281 h 4922281"/>
              <a:gd name="connsiteX8" fmla="*/ 122058 w 7386060"/>
              <a:gd name="connsiteY8" fmla="*/ 4728873 h 4922281"/>
              <a:gd name="connsiteX9" fmla="*/ 0 w 7386060"/>
              <a:gd name="connsiteY9" fmla="*/ 4670074 h 4922281"/>
              <a:gd name="connsiteX10" fmla="*/ 0 w 7386060"/>
              <a:gd name="connsiteY10" fmla="*/ 252206 h 4922281"/>
              <a:gd name="connsiteX11" fmla="*/ 122057 w 7386060"/>
              <a:gd name="connsiteY11" fmla="*/ 193408 h 4922281"/>
              <a:gd name="connsiteX12" fmla="*/ 828407 w 7386060"/>
              <a:gd name="connsiteY12" fmla="*/ 12706 h 492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86060" h="4922281">
                <a:moveTo>
                  <a:pt x="1080024" y="0"/>
                </a:moveTo>
                <a:lnTo>
                  <a:pt x="4924941" y="0"/>
                </a:lnTo>
                <a:lnTo>
                  <a:pt x="5161029" y="11178"/>
                </a:lnTo>
                <a:cubicBezTo>
                  <a:pt x="6326626" y="122121"/>
                  <a:pt x="7255195" y="1046023"/>
                  <a:pt x="7373353" y="2209503"/>
                </a:cubicBezTo>
                <a:lnTo>
                  <a:pt x="7386060" y="2461140"/>
                </a:lnTo>
                <a:lnTo>
                  <a:pt x="7373353" y="2712777"/>
                </a:lnTo>
                <a:cubicBezTo>
                  <a:pt x="7247318" y="3953822"/>
                  <a:pt x="6199216" y="4922280"/>
                  <a:pt x="4924919" y="4922280"/>
                </a:cubicBezTo>
                <a:lnTo>
                  <a:pt x="1080045" y="4922281"/>
                </a:lnTo>
                <a:cubicBezTo>
                  <a:pt x="740232" y="4922281"/>
                  <a:pt x="416505" y="4853413"/>
                  <a:pt x="122058" y="4728873"/>
                </a:cubicBezTo>
                <a:lnTo>
                  <a:pt x="0" y="4670074"/>
                </a:lnTo>
                <a:lnTo>
                  <a:pt x="0" y="252206"/>
                </a:lnTo>
                <a:lnTo>
                  <a:pt x="122057" y="193408"/>
                </a:lnTo>
                <a:cubicBezTo>
                  <a:pt x="342892" y="100002"/>
                  <a:pt x="580197" y="37913"/>
                  <a:pt x="828407" y="12706"/>
                </a:cubicBezTo>
                <a:close/>
              </a:path>
            </a:pathLst>
          </a:custGeom>
        </p:spPr>
      </p:pic>
      <p:sp>
        <p:nvSpPr>
          <p:cNvPr id="14" name="等腰三角形 13">
            <a:extLst>
              <a:ext uri="{FF2B5EF4-FFF2-40B4-BE49-F238E27FC236}">
                <a16:creationId xmlns:a16="http://schemas.microsoft.com/office/drawing/2014/main" xmlns="" id="{FED0B104-8DC6-49C7-A589-89F75B87BE6D}"/>
              </a:ext>
            </a:extLst>
          </p:cNvPr>
          <p:cNvSpPr/>
          <p:nvPr/>
        </p:nvSpPr>
        <p:spPr>
          <a:xfrm rot="5400000">
            <a:off x="6603439" y="1379007"/>
            <a:ext cx="1449084" cy="1542051"/>
          </a:xfrm>
          <a:prstGeom prst="triangle">
            <a:avLst>
              <a:gd name="adj" fmla="val 0"/>
            </a:avLst>
          </a:prstGeom>
          <a:solidFill>
            <a:srgbClr val="0080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xmlns="" id="{FA26F48B-C139-422F-AC99-E1399418309A}"/>
              </a:ext>
            </a:extLst>
          </p:cNvPr>
          <p:cNvSpPr/>
          <p:nvPr/>
        </p:nvSpPr>
        <p:spPr>
          <a:xfrm rot="5400000">
            <a:off x="7151474" y="1431692"/>
            <a:ext cx="1026669" cy="154205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7967EA3-FE35-4ED5-BD5F-36D9E91F81DE}"/>
              </a:ext>
            </a:extLst>
          </p:cNvPr>
          <p:cNvSpPr/>
          <p:nvPr/>
        </p:nvSpPr>
        <p:spPr>
          <a:xfrm>
            <a:off x="6893784" y="1734533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endParaRPr lang="en-US" altLang="zh-CN" sz="2400" b="1" spc="300">
              <a:solidFill>
                <a:srgbClr val="0080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300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12181E8-2626-46C5-93C0-1BF146009814}"/>
              </a:ext>
            </a:extLst>
          </p:cNvPr>
          <p:cNvSpPr txBox="1"/>
          <p:nvPr/>
        </p:nvSpPr>
        <p:spPr>
          <a:xfrm>
            <a:off x="6893784" y="2565530"/>
            <a:ext cx="46886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xmlns="" id="{27A5056B-414A-4306-BBA0-72D966BA0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367495"/>
              </p:ext>
            </p:extLst>
          </p:nvPr>
        </p:nvGraphicFramePr>
        <p:xfrm>
          <a:off x="6893782" y="3693817"/>
          <a:ext cx="4688618" cy="2321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2689589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4" grpId="0" animBg="1"/>
      <p:bldP spid="21" grpId="0" animBg="1"/>
      <p:bldP spid="18" grpId="0"/>
      <p:bldGraphic spid="19" grpId="0" uiExpand="1">
        <p:bldSub>
          <a:bldChart bld="series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06564FED-6F4F-40C5-896A-C3FE91314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213"/>
            <a:ext cx="12154624" cy="4112060"/>
          </a:xfrm>
          <a:prstGeom prst="rect">
            <a:avLst/>
          </a:prstGeom>
        </p:spPr>
      </p:pic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6E5460B-4B9D-4670-A96E-E7343343CE72}"/>
              </a:ext>
            </a:extLst>
          </p:cNvPr>
          <p:cNvSpPr/>
          <p:nvPr/>
        </p:nvSpPr>
        <p:spPr>
          <a:xfrm>
            <a:off x="8650814" y="1644163"/>
            <a:ext cx="3541186" cy="3960440"/>
          </a:xfrm>
          <a:prstGeom prst="rect">
            <a:avLst/>
          </a:prstGeom>
          <a:solidFill>
            <a:srgbClr val="0080FE"/>
          </a:solidFill>
          <a:ln w="25400" cap="flat" cmpd="sng" algn="ctr">
            <a:solidFill>
              <a:srgbClr val="0080F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C1BABA3-EACB-4686-85DD-C448CC7EB83F}"/>
              </a:ext>
            </a:extLst>
          </p:cNvPr>
          <p:cNvSpPr/>
          <p:nvPr/>
        </p:nvSpPr>
        <p:spPr>
          <a:xfrm>
            <a:off x="0" y="1644163"/>
            <a:ext cx="4079776" cy="129044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0694887-AA98-472F-BB0D-55DA280C01D1}"/>
              </a:ext>
            </a:extLst>
          </p:cNvPr>
          <p:cNvSpPr/>
          <p:nvPr/>
        </p:nvSpPr>
        <p:spPr>
          <a:xfrm>
            <a:off x="0" y="2940307"/>
            <a:ext cx="4079776" cy="1373856"/>
          </a:xfrm>
          <a:prstGeom prst="rect">
            <a:avLst/>
          </a:prstGeom>
          <a:solidFill>
            <a:srgbClr val="0080F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E74F33F-618F-4863-9108-44D89D243E15}"/>
              </a:ext>
            </a:extLst>
          </p:cNvPr>
          <p:cNvSpPr/>
          <p:nvPr/>
        </p:nvSpPr>
        <p:spPr>
          <a:xfrm>
            <a:off x="0" y="4314163"/>
            <a:ext cx="4079776" cy="129044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BD03F6E4-62F0-47C0-B437-3EBD009B945A}"/>
              </a:ext>
            </a:extLst>
          </p:cNvPr>
          <p:cNvSpPr/>
          <p:nvPr/>
        </p:nvSpPr>
        <p:spPr>
          <a:xfrm>
            <a:off x="8743046" y="2004132"/>
            <a:ext cx="3356722" cy="32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请输入标题文字</a:t>
            </a:r>
          </a:p>
          <a:p>
            <a:endParaRPr lang="en-US" altLang="zh-CN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CN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点击此处添加文本内容，如关键词、部分简单介绍等。点击此处添加文本内容，如关键词、部分简单介绍等。</a:t>
            </a:r>
          </a:p>
          <a:p>
            <a:pPr>
              <a:lnSpc>
                <a:spcPct val="120000"/>
              </a:lnSpc>
            </a:pPr>
            <a:endParaRPr lang="en-US" altLang="zh-CN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DF25D65-0787-480C-BF03-DD1E2F9DD9E4}"/>
              </a:ext>
            </a:extLst>
          </p:cNvPr>
          <p:cNvSpPr/>
          <p:nvPr/>
        </p:nvSpPr>
        <p:spPr>
          <a:xfrm>
            <a:off x="56853" y="186018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请输入标题文字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F6666B5A-6050-40AE-AAE5-0903304B71A9}"/>
              </a:ext>
            </a:extLst>
          </p:cNvPr>
          <p:cNvSpPr/>
          <p:nvPr/>
        </p:nvSpPr>
        <p:spPr>
          <a:xfrm>
            <a:off x="56853" y="2342515"/>
            <a:ext cx="3854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0C97018-B7A9-48E8-B7AA-B74A86868918}"/>
              </a:ext>
            </a:extLst>
          </p:cNvPr>
          <p:cNvSpPr/>
          <p:nvPr/>
        </p:nvSpPr>
        <p:spPr>
          <a:xfrm>
            <a:off x="56853" y="452448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请输入标题文字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B554A15-99BD-4C24-BC0D-E205050DB6FF}"/>
              </a:ext>
            </a:extLst>
          </p:cNvPr>
          <p:cNvSpPr/>
          <p:nvPr/>
        </p:nvSpPr>
        <p:spPr>
          <a:xfrm>
            <a:off x="56853" y="4936206"/>
            <a:ext cx="4066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521E95C0-303A-48A7-A64D-3FBEEDBDC8E8}"/>
              </a:ext>
            </a:extLst>
          </p:cNvPr>
          <p:cNvSpPr/>
          <p:nvPr/>
        </p:nvSpPr>
        <p:spPr>
          <a:xfrm>
            <a:off x="1883722" y="3156331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请输入标题文字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96AB24B-F2B4-4DDA-8735-10A2FCE34A57}"/>
              </a:ext>
            </a:extLst>
          </p:cNvPr>
          <p:cNvSpPr/>
          <p:nvPr/>
        </p:nvSpPr>
        <p:spPr>
          <a:xfrm>
            <a:off x="56853" y="3547285"/>
            <a:ext cx="3806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9B5CC33D-2C79-42A4-9EA4-453ABAF17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83" y="3030020"/>
            <a:ext cx="573569" cy="5735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C78089F8-295D-4C22-B5C3-72E270080E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91" y="4403876"/>
            <a:ext cx="542735" cy="5427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2C36B083-736F-497B-8D35-D7B7B63DE47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99" y="1831025"/>
            <a:ext cx="560686" cy="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3598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3854 3.7037E-06 L 2.29167E-06 3.7037E-06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3854 4.81481E-06 L 2.29167E-06 4.81481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3854 1.85185E-06 L 2.29167E-06 1.85185E-06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9558 -2.22222E-06 L 2.5E-06 -2.22222E-06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80A826B7-F5D4-4EE9-9CB9-3159DAB8082D}"/>
              </a:ext>
            </a:extLst>
          </p:cNvPr>
          <p:cNvGrpSpPr/>
          <p:nvPr/>
        </p:nvGrpSpPr>
        <p:grpSpPr>
          <a:xfrm>
            <a:off x="1087253" y="2547802"/>
            <a:ext cx="2488467" cy="3528392"/>
            <a:chOff x="1087253" y="2852936"/>
            <a:chExt cx="2488467" cy="352839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CFC92027-0493-4CE7-9109-9BFE61C87FBE}"/>
                </a:ext>
              </a:extLst>
            </p:cNvPr>
            <p:cNvGrpSpPr/>
            <p:nvPr/>
          </p:nvGrpSpPr>
          <p:grpSpPr>
            <a:xfrm>
              <a:off x="1087253" y="2852936"/>
              <a:ext cx="2488467" cy="3528392"/>
              <a:chOff x="1559496" y="1628800"/>
              <a:chExt cx="2200435" cy="3528392"/>
            </a:xfrm>
            <a:solidFill>
              <a:sysClr val="window" lastClr="FFFFFF">
                <a:lumMod val="95000"/>
              </a:sysClr>
            </a:solidFill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圆角矩形 8">
                <a:extLst>
                  <a:ext uri="{FF2B5EF4-FFF2-40B4-BE49-F238E27FC236}">
                    <a16:creationId xmlns:a16="http://schemas.microsoft.com/office/drawing/2014/main" xmlns="" id="{225A173A-ABDD-4274-8F1B-2BAE26ED4B31}"/>
                  </a:ext>
                </a:extLst>
              </p:cNvPr>
              <p:cNvSpPr/>
              <p:nvPr/>
            </p:nvSpPr>
            <p:spPr>
              <a:xfrm>
                <a:off x="1559496" y="1628800"/>
                <a:ext cx="2016224" cy="3528392"/>
              </a:xfrm>
              <a:prstGeom prst="roundRect">
                <a:avLst>
                  <a:gd name="adj" fmla="val 6746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xmlns="" id="{0AF53F5C-7064-4971-A505-C59F459CDD1F}"/>
                  </a:ext>
                </a:extLst>
              </p:cNvPr>
              <p:cNvSpPr/>
              <p:nvPr/>
            </p:nvSpPr>
            <p:spPr>
              <a:xfrm rot="5400000">
                <a:off x="3497282" y="2208057"/>
                <a:ext cx="309275" cy="216023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59A46D83-A8BB-46FE-8263-5C985D88007E}"/>
                </a:ext>
              </a:extLst>
            </p:cNvPr>
            <p:cNvSpPr txBox="1"/>
            <p:nvPr/>
          </p:nvSpPr>
          <p:spPr>
            <a:xfrm>
              <a:off x="1833627" y="3062401"/>
              <a:ext cx="787395" cy="768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rgbClr val="0080F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01</a:t>
              </a: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0080FE"/>
                </a:solidFill>
                <a:effectLst/>
                <a:uLnTx/>
                <a:uFillTx/>
                <a:latin typeface="微软雅黑" panose="020B0503020204020204" pitchFamily="34" charset="-122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49AFBAC5-3ED5-4530-836C-195196D6EA94}"/>
                </a:ext>
              </a:extLst>
            </p:cNvPr>
            <p:cNvCxnSpPr/>
            <p:nvPr/>
          </p:nvCxnSpPr>
          <p:spPr>
            <a:xfrm>
              <a:off x="1653209" y="3933056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3F25F438-9893-461D-B3EB-782A54E1074E}"/>
                </a:ext>
              </a:extLst>
            </p:cNvPr>
            <p:cNvCxnSpPr/>
            <p:nvPr/>
          </p:nvCxnSpPr>
          <p:spPr>
            <a:xfrm>
              <a:off x="1653209" y="4509120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A6901EE3-5CD7-444F-AF5B-F71A0538E4B0}"/>
                </a:ext>
              </a:extLst>
            </p:cNvPr>
            <p:cNvSpPr/>
            <p:nvPr/>
          </p:nvSpPr>
          <p:spPr>
            <a:xfrm>
              <a:off x="1416846" y="4704572"/>
              <a:ext cx="1620957" cy="366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80F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请输入标题文字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0080F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3428F0EF-4A41-4E12-8113-93CD88DD3F59}"/>
                </a:ext>
              </a:extLst>
            </p:cNvPr>
            <p:cNvSpPr/>
            <p:nvPr/>
          </p:nvSpPr>
          <p:spPr>
            <a:xfrm>
              <a:off x="1291220" y="5085184"/>
              <a:ext cx="18722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6333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点击此处添加文本内容，如关键词、部分简单介绍等。</a:t>
              </a:r>
            </a:p>
          </p:txBody>
        </p:sp>
        <p:pic>
          <p:nvPicPr>
            <p:cNvPr id="22" name="图片 21" descr="书">
              <a:extLst>
                <a:ext uri="{FF2B5EF4-FFF2-40B4-BE49-F238E27FC236}">
                  <a16:creationId xmlns:a16="http://schemas.microsoft.com/office/drawing/2014/main" xmlns="" id="{885D89FC-E548-490E-9CFC-20D4806AB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981108" y="3971311"/>
              <a:ext cx="492432" cy="492432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CBE42F8A-AFFC-4E55-88BD-97DCC33926A1}"/>
              </a:ext>
            </a:extLst>
          </p:cNvPr>
          <p:cNvGrpSpPr/>
          <p:nvPr/>
        </p:nvGrpSpPr>
        <p:grpSpPr>
          <a:xfrm>
            <a:off x="6274694" y="2547802"/>
            <a:ext cx="2488467" cy="3528392"/>
            <a:chOff x="6274694" y="2852936"/>
            <a:chExt cx="2488467" cy="3528392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3E8FA6CC-ABAF-4391-88C5-A5418058010A}"/>
                </a:ext>
              </a:extLst>
            </p:cNvPr>
            <p:cNvGrpSpPr/>
            <p:nvPr/>
          </p:nvGrpSpPr>
          <p:grpSpPr>
            <a:xfrm>
              <a:off x="6274694" y="2852936"/>
              <a:ext cx="2488467" cy="3528392"/>
              <a:chOff x="1559496" y="1628800"/>
              <a:chExt cx="2200435" cy="3528392"/>
            </a:xfrm>
            <a:solidFill>
              <a:sysClr val="window" lastClr="FFFFFF">
                <a:lumMod val="95000"/>
              </a:sysClr>
            </a:solidFill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圆角矩形 15">
                <a:extLst>
                  <a:ext uri="{FF2B5EF4-FFF2-40B4-BE49-F238E27FC236}">
                    <a16:creationId xmlns:a16="http://schemas.microsoft.com/office/drawing/2014/main" xmlns="" id="{49FBF99A-01A1-49CD-A44C-1F657B75BB24}"/>
                  </a:ext>
                </a:extLst>
              </p:cNvPr>
              <p:cNvSpPr/>
              <p:nvPr/>
            </p:nvSpPr>
            <p:spPr>
              <a:xfrm>
                <a:off x="1559496" y="1628800"/>
                <a:ext cx="2016224" cy="3528392"/>
              </a:xfrm>
              <a:prstGeom prst="roundRect">
                <a:avLst>
                  <a:gd name="adj" fmla="val 6746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xmlns="" id="{7042CE29-C74A-4BB5-8DBF-20CE0AF6F225}"/>
                  </a:ext>
                </a:extLst>
              </p:cNvPr>
              <p:cNvSpPr/>
              <p:nvPr/>
            </p:nvSpPr>
            <p:spPr>
              <a:xfrm rot="5400000">
                <a:off x="3497282" y="2208057"/>
                <a:ext cx="309275" cy="216023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2B624DE3-B0F8-41D8-B214-F02432EBD19F}"/>
                </a:ext>
              </a:extLst>
            </p:cNvPr>
            <p:cNvSpPr txBox="1"/>
            <p:nvPr/>
          </p:nvSpPr>
          <p:spPr>
            <a:xfrm>
              <a:off x="7021068" y="3062401"/>
              <a:ext cx="787395" cy="768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rgbClr val="0080F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03</a:t>
              </a: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0080FE"/>
                </a:solidFill>
                <a:effectLst/>
                <a:uLnTx/>
                <a:uFillTx/>
                <a:latin typeface="微软雅黑" panose="020B0503020204020204" pitchFamily="34" charset="-122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E8A8EF3-42F7-44DA-8564-29B4BEA9D5F6}"/>
                </a:ext>
              </a:extLst>
            </p:cNvPr>
            <p:cNvCxnSpPr/>
            <p:nvPr/>
          </p:nvCxnSpPr>
          <p:spPr>
            <a:xfrm>
              <a:off x="6840650" y="3933056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3D5B7590-0274-4AC8-B16D-228263EB61CA}"/>
                </a:ext>
              </a:extLst>
            </p:cNvPr>
            <p:cNvCxnSpPr/>
            <p:nvPr/>
          </p:nvCxnSpPr>
          <p:spPr>
            <a:xfrm>
              <a:off x="6840650" y="4509120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pic>
          <p:nvPicPr>
            <p:cNvPr id="30" name="图片 29" descr="书架上的书籍">
              <a:extLst>
                <a:ext uri="{FF2B5EF4-FFF2-40B4-BE49-F238E27FC236}">
                  <a16:creationId xmlns:a16="http://schemas.microsoft.com/office/drawing/2014/main" xmlns="" id="{DC09D38D-B97C-459D-AEC7-00208307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128350" y="3902190"/>
              <a:ext cx="572830" cy="57283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1187E0A6-3FA0-4ED9-B2C6-E3E9220B0B80}"/>
                </a:ext>
              </a:extLst>
            </p:cNvPr>
            <p:cNvSpPr/>
            <p:nvPr/>
          </p:nvSpPr>
          <p:spPr>
            <a:xfrm>
              <a:off x="6604287" y="4704572"/>
              <a:ext cx="1620957" cy="366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80F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请输入标题文字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0080F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2622E333-65BE-4926-A156-42143CBFB8DE}"/>
                </a:ext>
              </a:extLst>
            </p:cNvPr>
            <p:cNvSpPr/>
            <p:nvPr/>
          </p:nvSpPr>
          <p:spPr>
            <a:xfrm>
              <a:off x="6478661" y="5085184"/>
              <a:ext cx="18722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rgbClr val="3633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点击此处添加文本内容，如关键词、部分简单介绍等。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B78F2B89-B876-45E3-BD29-91F295018BBD}"/>
              </a:ext>
            </a:extLst>
          </p:cNvPr>
          <p:cNvGrpSpPr/>
          <p:nvPr/>
        </p:nvGrpSpPr>
        <p:grpSpPr>
          <a:xfrm>
            <a:off x="3675350" y="2547802"/>
            <a:ext cx="2488467" cy="3528392"/>
            <a:chOff x="3675350" y="2852936"/>
            <a:chExt cx="2488467" cy="3528392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83C8EA1C-C027-4627-B098-0D3E96B031E7}"/>
                </a:ext>
              </a:extLst>
            </p:cNvPr>
            <p:cNvGrpSpPr/>
            <p:nvPr/>
          </p:nvGrpSpPr>
          <p:grpSpPr>
            <a:xfrm>
              <a:off x="3675350" y="2852936"/>
              <a:ext cx="2488467" cy="3528392"/>
              <a:chOff x="1559496" y="1628800"/>
              <a:chExt cx="2200435" cy="3528392"/>
            </a:xfr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圆角矩形 12">
                <a:extLst>
                  <a:ext uri="{FF2B5EF4-FFF2-40B4-BE49-F238E27FC236}">
                    <a16:creationId xmlns:a16="http://schemas.microsoft.com/office/drawing/2014/main" xmlns="" id="{6506D5F5-2138-4F3C-8EF6-EC5590AF1AE5}"/>
                  </a:ext>
                </a:extLst>
              </p:cNvPr>
              <p:cNvSpPr/>
              <p:nvPr/>
            </p:nvSpPr>
            <p:spPr>
              <a:xfrm>
                <a:off x="1559496" y="1628800"/>
                <a:ext cx="2016224" cy="3528392"/>
              </a:xfrm>
              <a:prstGeom prst="roundRect">
                <a:avLst>
                  <a:gd name="adj" fmla="val 6746"/>
                </a:avLst>
              </a:prstGeom>
              <a:solidFill>
                <a:srgbClr val="0080F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xmlns="" id="{056F3499-76EE-43A2-8A3E-521DFC972C2C}"/>
                  </a:ext>
                </a:extLst>
              </p:cNvPr>
              <p:cNvSpPr/>
              <p:nvPr/>
            </p:nvSpPr>
            <p:spPr>
              <a:xfrm rot="5400000">
                <a:off x="3497282" y="2208057"/>
                <a:ext cx="309275" cy="216023"/>
              </a:xfrm>
              <a:prstGeom prst="triangle">
                <a:avLst/>
              </a:prstGeom>
              <a:solidFill>
                <a:srgbClr val="0080F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EE5E7495-C0F1-4801-BFCC-A1833D92B473}"/>
                </a:ext>
              </a:extLst>
            </p:cNvPr>
            <p:cNvSpPr txBox="1"/>
            <p:nvPr/>
          </p:nvSpPr>
          <p:spPr>
            <a:xfrm>
              <a:off x="4404427" y="3062401"/>
              <a:ext cx="7873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02</a:t>
              </a: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453E3BBB-B00C-49FF-B7E1-7F5EBF164796}"/>
                </a:ext>
              </a:extLst>
            </p:cNvPr>
            <p:cNvCxnSpPr/>
            <p:nvPr/>
          </p:nvCxnSpPr>
          <p:spPr>
            <a:xfrm>
              <a:off x="4224009" y="3933056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EDC21049-5C53-416E-A942-077091132C17}"/>
                </a:ext>
              </a:extLst>
            </p:cNvPr>
            <p:cNvCxnSpPr/>
            <p:nvPr/>
          </p:nvCxnSpPr>
          <p:spPr>
            <a:xfrm>
              <a:off x="4224009" y="4509120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371255E2-1ABD-48A3-944E-8FD4B3169079}"/>
                </a:ext>
              </a:extLst>
            </p:cNvPr>
            <p:cNvSpPr/>
            <p:nvPr/>
          </p:nvSpPr>
          <p:spPr>
            <a:xfrm>
              <a:off x="3987646" y="4704572"/>
              <a:ext cx="1620957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请输入标题文字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BD1146A2-73AD-400D-A046-A4498C464859}"/>
                </a:ext>
              </a:extLst>
            </p:cNvPr>
            <p:cNvSpPr/>
            <p:nvPr/>
          </p:nvSpPr>
          <p:spPr>
            <a:xfrm>
              <a:off x="3862020" y="5085184"/>
              <a:ext cx="18722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点击此处添加文本内容，如关键词、部分简单介绍等。</a:t>
              </a:r>
            </a:p>
          </p:txBody>
        </p:sp>
        <p:pic>
          <p:nvPicPr>
            <p:cNvPr id="42" name="图片 41" descr="打开的书">
              <a:extLst>
                <a:ext uri="{FF2B5EF4-FFF2-40B4-BE49-F238E27FC236}">
                  <a16:creationId xmlns:a16="http://schemas.microsoft.com/office/drawing/2014/main" xmlns="" id="{20AB9197-E18E-4715-A90D-320C1317C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505728" y="3917141"/>
              <a:ext cx="584792" cy="584792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B4E23A17-60E9-439E-A187-7D5F4CF21E12}"/>
              </a:ext>
            </a:extLst>
          </p:cNvPr>
          <p:cNvGrpSpPr/>
          <p:nvPr/>
        </p:nvGrpSpPr>
        <p:grpSpPr>
          <a:xfrm>
            <a:off x="8864117" y="2547802"/>
            <a:ext cx="2488467" cy="3528392"/>
            <a:chOff x="8864117" y="2852936"/>
            <a:chExt cx="2488467" cy="352839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C5EA1640-3569-4589-A79C-80D14EAF2F3F}"/>
                </a:ext>
              </a:extLst>
            </p:cNvPr>
            <p:cNvGrpSpPr/>
            <p:nvPr/>
          </p:nvGrpSpPr>
          <p:grpSpPr>
            <a:xfrm>
              <a:off x="8864117" y="2852936"/>
              <a:ext cx="2488467" cy="3528392"/>
              <a:chOff x="1559496" y="1628800"/>
              <a:chExt cx="2200435" cy="3528392"/>
            </a:xfr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18">
                <a:extLst>
                  <a:ext uri="{FF2B5EF4-FFF2-40B4-BE49-F238E27FC236}">
                    <a16:creationId xmlns:a16="http://schemas.microsoft.com/office/drawing/2014/main" xmlns="" id="{7C7E14CC-07A4-4213-A825-90D0208E1E0C}"/>
                  </a:ext>
                </a:extLst>
              </p:cNvPr>
              <p:cNvSpPr/>
              <p:nvPr/>
            </p:nvSpPr>
            <p:spPr>
              <a:xfrm>
                <a:off x="1559496" y="1628800"/>
                <a:ext cx="2016224" cy="3528392"/>
              </a:xfrm>
              <a:prstGeom prst="roundRect">
                <a:avLst>
                  <a:gd name="adj" fmla="val 6746"/>
                </a:avLst>
              </a:prstGeom>
              <a:solidFill>
                <a:srgbClr val="0080F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xmlns="" id="{BA793D0C-E4A8-4C9A-968A-5599869BAA12}"/>
                  </a:ext>
                </a:extLst>
              </p:cNvPr>
              <p:cNvSpPr/>
              <p:nvPr/>
            </p:nvSpPr>
            <p:spPr>
              <a:xfrm rot="5400000">
                <a:off x="3497282" y="2208057"/>
                <a:ext cx="309275" cy="216023"/>
              </a:xfrm>
              <a:prstGeom prst="triangle">
                <a:avLst/>
              </a:prstGeom>
              <a:solidFill>
                <a:srgbClr val="0080F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E4F35D50-966E-48FC-A5D3-BE23E006CB4F}"/>
                </a:ext>
              </a:extLst>
            </p:cNvPr>
            <p:cNvSpPr txBox="1"/>
            <p:nvPr/>
          </p:nvSpPr>
          <p:spPr>
            <a:xfrm>
              <a:off x="9610491" y="3062401"/>
              <a:ext cx="7873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04</a:t>
              </a: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C9661AEB-77BB-4365-B27E-68B1B8943FC7}"/>
                </a:ext>
              </a:extLst>
            </p:cNvPr>
            <p:cNvCxnSpPr/>
            <p:nvPr/>
          </p:nvCxnSpPr>
          <p:spPr>
            <a:xfrm>
              <a:off x="9430073" y="3933056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2059B737-59AA-4FFB-A281-E87D58BCC5DC}"/>
                </a:ext>
              </a:extLst>
            </p:cNvPr>
            <p:cNvCxnSpPr/>
            <p:nvPr/>
          </p:nvCxnSpPr>
          <p:spPr>
            <a:xfrm>
              <a:off x="9430073" y="4509120"/>
              <a:ext cx="114823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6FA877F9-53F3-4425-8D34-53FCCC74F357}"/>
                </a:ext>
              </a:extLst>
            </p:cNvPr>
            <p:cNvSpPr/>
            <p:nvPr/>
          </p:nvSpPr>
          <p:spPr>
            <a:xfrm>
              <a:off x="9193710" y="4704572"/>
              <a:ext cx="1620957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Segoe UI Symbol" panose="020B0502040204020203" pitchFamily="34" charset="0"/>
                  <a:cs typeface="Segoe UI" panose="020B0502040204020203" pitchFamily="34" charset="0"/>
                </a:rPr>
                <a:t>请输入标题文字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C646C43E-62B5-428E-9A49-D8CE52A65A97}"/>
                </a:ext>
              </a:extLst>
            </p:cNvPr>
            <p:cNvSpPr/>
            <p:nvPr/>
          </p:nvSpPr>
          <p:spPr>
            <a:xfrm>
              <a:off x="9068084" y="5085184"/>
              <a:ext cx="18722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2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点击此处添加文本内容，如关键词、部分简单介绍等。</a:t>
              </a:r>
            </a:p>
          </p:txBody>
        </p:sp>
        <p:pic>
          <p:nvPicPr>
            <p:cNvPr id="52" name="图片 51" descr="合上的书">
              <a:extLst>
                <a:ext uri="{FF2B5EF4-FFF2-40B4-BE49-F238E27FC236}">
                  <a16:creationId xmlns:a16="http://schemas.microsoft.com/office/drawing/2014/main" xmlns="" id="{EEE9899E-D609-41DB-A143-332E2A1E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768593" y="4003830"/>
              <a:ext cx="471190" cy="471190"/>
            </a:xfrm>
            <a:prstGeom prst="rect">
              <a:avLst/>
            </a:prstGeom>
          </p:spPr>
        </p:pic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090DA0FB-3511-4163-8A54-A62142F48C74}"/>
              </a:ext>
            </a:extLst>
          </p:cNvPr>
          <p:cNvSpPr/>
          <p:nvPr/>
        </p:nvSpPr>
        <p:spPr>
          <a:xfrm>
            <a:off x="1833628" y="1680483"/>
            <a:ext cx="852474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3633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200">
              <a:solidFill>
                <a:srgbClr val="3633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DFACF36D-392E-4B76-8643-9940C41DEA6E}"/>
              </a:ext>
            </a:extLst>
          </p:cNvPr>
          <p:cNvSpPr/>
          <p:nvPr/>
        </p:nvSpPr>
        <p:spPr>
          <a:xfrm>
            <a:off x="4971334" y="1196752"/>
            <a:ext cx="2249334" cy="430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rgbClr val="008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请输入标题文字</a:t>
            </a:r>
            <a:endParaRPr lang="zh-CN" altLang="en-US" sz="2400" b="1" spc="300">
              <a:solidFill>
                <a:srgbClr val="0080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8568332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5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64B7040-2DE1-48BE-AC17-62E06F3300AE}"/>
              </a:ext>
            </a:extLst>
          </p:cNvPr>
          <p:cNvSpPr/>
          <p:nvPr/>
        </p:nvSpPr>
        <p:spPr>
          <a:xfrm>
            <a:off x="4863885" y="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4324BEB-3F8A-449F-B1B3-68A7AB3F7736}"/>
              </a:ext>
            </a:extLst>
          </p:cNvPr>
          <p:cNvSpPr/>
          <p:nvPr/>
        </p:nvSpPr>
        <p:spPr>
          <a:xfrm>
            <a:off x="4863885" y="6672020"/>
            <a:ext cx="2464230" cy="185980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130E44A-BAB7-4C62-AF00-D1E0C416DC4C}"/>
              </a:ext>
            </a:extLst>
          </p:cNvPr>
          <p:cNvSpPr txBox="1"/>
          <p:nvPr/>
        </p:nvSpPr>
        <p:spPr>
          <a:xfrm>
            <a:off x="4949771" y="346544"/>
            <a:ext cx="22162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400" b="1">
                <a:solidFill>
                  <a:srgbClr val="008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endParaRPr lang="zh-CN" altLang="en-US" sz="34400" b="1">
              <a:solidFill>
                <a:srgbClr val="0080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4F44A6FE-1D67-49FE-8DA7-5E68AF684226}"/>
              </a:ext>
            </a:extLst>
          </p:cNvPr>
          <p:cNvGrpSpPr/>
          <p:nvPr/>
        </p:nvGrpSpPr>
        <p:grpSpPr>
          <a:xfrm>
            <a:off x="3067050" y="2868561"/>
            <a:ext cx="6057900" cy="1373683"/>
            <a:chOff x="3067050" y="2730669"/>
            <a:chExt cx="6057900" cy="137368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7D12E0A2-A92C-4F43-92D5-83676925C7A9}"/>
                </a:ext>
              </a:extLst>
            </p:cNvPr>
            <p:cNvSpPr txBox="1"/>
            <p:nvPr/>
          </p:nvSpPr>
          <p:spPr>
            <a:xfrm>
              <a:off x="3067050" y="2730669"/>
              <a:ext cx="6057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zh-CN" altLang="en-US" sz="6000" b="1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论文框架与内容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97924123-2C80-497B-8A43-2ED617BCD8B3}"/>
                </a:ext>
              </a:extLst>
            </p:cNvPr>
            <p:cNvSpPr txBox="1"/>
            <p:nvPr/>
          </p:nvSpPr>
          <p:spPr>
            <a:xfrm>
              <a:off x="3067050" y="3735020"/>
              <a:ext cx="605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>
                  <a:solidFill>
                    <a:srgbClr val="7A7A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THE FRAMEWORK AND CONTENT OF THE PAPER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165665"/>
      </p:ext>
    </p:extLst>
  </p:cSld>
  <p:clrMapOvr>
    <a:masterClrMapping/>
  </p:clrMapOvr>
  <p:transition advClick="0" advTm="2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xmlns="" id="{E516F531-60C1-4408-8C9D-1BA55F6B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6470241"/>
            <a:ext cx="492125" cy="396875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D61DA93C-AC9C-467F-8E99-D00D11B72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8429" y="6498816"/>
            <a:ext cx="298480" cy="338554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CDF16FE1-5A18-4903-9ED9-5E8B2891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02029"/>
            <a:ext cx="12196763" cy="144462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  <a:extLst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73E0997-EA63-4227-9D30-0515E3D08C58}"/>
              </a:ext>
            </a:extLst>
          </p:cNvPr>
          <p:cNvSpPr/>
          <p:nvPr/>
        </p:nvSpPr>
        <p:spPr>
          <a:xfrm>
            <a:off x="0" y="0"/>
            <a:ext cx="3204000" cy="45719"/>
          </a:xfrm>
          <a:prstGeom prst="rect">
            <a:avLst/>
          </a:pr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5CB698-2C3D-4CD8-AF68-2606C05D9220}"/>
              </a:ext>
            </a:extLst>
          </p:cNvPr>
          <p:cNvSpPr txBox="1"/>
          <p:nvPr/>
        </p:nvSpPr>
        <p:spPr>
          <a:xfrm>
            <a:off x="946365" y="100151"/>
            <a:ext cx="235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zh-CN" altLang="en-US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论文框架与内容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6D2B5650-BA3F-4E97-B85C-1C339976FD91}"/>
              </a:ext>
            </a:extLst>
          </p:cNvPr>
          <p:cNvCxnSpPr/>
          <p:nvPr/>
        </p:nvCxnSpPr>
        <p:spPr>
          <a:xfrm>
            <a:off x="0" y="624496"/>
            <a:ext cx="12192000" cy="0"/>
          </a:xfrm>
          <a:prstGeom prst="line">
            <a:avLst/>
          </a:prstGeom>
          <a:ln w="25400">
            <a:solidFill>
              <a:srgbClr val="00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73D34A3-9487-4046-9F08-F9F6CD0A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75" y="120057"/>
            <a:ext cx="1329675" cy="4216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3B7E1D74-E357-4E85-A389-D75CC3195677}"/>
              </a:ext>
            </a:extLst>
          </p:cNvPr>
          <p:cNvSpPr/>
          <p:nvPr/>
        </p:nvSpPr>
        <p:spPr>
          <a:xfrm>
            <a:off x="0" y="114621"/>
            <a:ext cx="827314" cy="441882"/>
          </a:xfrm>
          <a:custGeom>
            <a:avLst/>
            <a:gdLst>
              <a:gd name="connsiteX0" fmla="*/ 0 w 2364087"/>
              <a:gd name="connsiteY0" fmla="*/ 0 h 712612"/>
              <a:gd name="connsiteX1" fmla="*/ 2364087 w 2364087"/>
              <a:gd name="connsiteY1" fmla="*/ 0 h 712612"/>
              <a:gd name="connsiteX2" fmla="*/ 1950772 w 2364087"/>
              <a:gd name="connsiteY2" fmla="*/ 712612 h 712612"/>
              <a:gd name="connsiteX3" fmla="*/ 0 w 2364087"/>
              <a:gd name="connsiteY3" fmla="*/ 712612 h 71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087" h="712612">
                <a:moveTo>
                  <a:pt x="0" y="0"/>
                </a:moveTo>
                <a:lnTo>
                  <a:pt x="2364087" y="0"/>
                </a:lnTo>
                <a:lnTo>
                  <a:pt x="1950772" y="712612"/>
                </a:lnTo>
                <a:lnTo>
                  <a:pt x="0" y="712612"/>
                </a:lnTo>
                <a:close/>
              </a:path>
            </a:pathLst>
          </a:custGeom>
          <a:solidFill>
            <a:srgbClr val="0080FE"/>
          </a:solidFill>
          <a:ln>
            <a:solidFill>
              <a:srgbClr val="008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C41B95A-DFED-4798-8BD7-83A180FA036F}"/>
              </a:ext>
            </a:extLst>
          </p:cNvPr>
          <p:cNvSpPr txBox="1"/>
          <p:nvPr/>
        </p:nvSpPr>
        <p:spPr>
          <a:xfrm>
            <a:off x="0" y="13550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xmlns="" id="{0B462572-A27B-4BF3-B5A0-13D95400ADBA}"/>
              </a:ext>
            </a:extLst>
          </p:cNvPr>
          <p:cNvSpPr/>
          <p:nvPr/>
        </p:nvSpPr>
        <p:spPr bwMode="auto">
          <a:xfrm>
            <a:off x="1364105" y="2024965"/>
            <a:ext cx="1148985" cy="1148986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xmlns="" id="{6BBFF420-A691-437E-B1DB-AFD752758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336" y="2245515"/>
            <a:ext cx="900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73D2943D-75A7-4442-B4D1-8943F8CD15D0}"/>
              </a:ext>
            </a:extLst>
          </p:cNvPr>
          <p:cNvSpPr/>
          <p:nvPr/>
        </p:nvSpPr>
        <p:spPr bwMode="auto">
          <a:xfrm flipH="1">
            <a:off x="9772983" y="4222016"/>
            <a:ext cx="1109159" cy="1106727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0080FE"/>
          </a:solidFill>
          <a:ln>
            <a:noFill/>
          </a:ln>
          <a:ex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024C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12E6601E-D56B-4D23-A6AB-69510F65F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3385" y="4421436"/>
            <a:ext cx="8683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xmlns="" id="{22160133-8CE7-4749-BB12-20F64F6A9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210" y="2101472"/>
            <a:ext cx="705324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 panose="020B0604020202020204" pitchFamily="34" charset="0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xmlns="" id="{483187A6-CB4E-4D38-96B8-18FEAD38D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210" y="4406349"/>
            <a:ext cx="693987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algn="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 panose="020B0604020202020204" pitchFamily="34" charset="0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xmlns="" id="{B125373A-5B3F-4A16-A6F5-02792C55A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210" y="1640219"/>
            <a:ext cx="7000198" cy="369888"/>
          </a:xfrm>
          <a:prstGeom prst="rect">
            <a:avLst/>
          </a:prstGeom>
          <a:solidFill>
            <a:srgbClr val="0080FE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请输入标题文字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xmlns="" id="{7E4957FE-EBC5-45D2-B0DB-00B553B33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210" y="3845756"/>
            <a:ext cx="6974142" cy="369888"/>
          </a:xfrm>
          <a:prstGeom prst="rect">
            <a:avLst/>
          </a:prstGeom>
          <a:solidFill>
            <a:srgbClr val="0080FE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请输入标题文字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139501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2" grpId="0" animBg="1"/>
      <p:bldP spid="14" grpId="0" autoUpdateAnimBg="0"/>
      <p:bldP spid="15" grpId="0" animBg="1"/>
      <p:bldP spid="18" grpId="0" autoUpdateAnimBg="0"/>
      <p:bldP spid="19" grpId="0" autoUpdateAnimBg="0"/>
      <p:bldP spid="20" grpId="0" autoUpdateAnimBg="0"/>
      <p:bldP spid="21" grpId="0" animBg="1" autoUpdateAnimBg="0"/>
      <p:bldP spid="22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 12sc.taobao.com; 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餐饮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29A05"/>
    </a:accent1>
    <a:accent2>
      <a:srgbClr val="F44A00"/>
    </a:accent2>
    <a:accent3>
      <a:srgbClr val="F8841D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Arial"/>
      <a:cs typeface="Arial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Arial"/>
      <a:cs typeface="Arial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餐饮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29A05"/>
    </a:accent1>
    <a:accent2>
      <a:srgbClr val="F44A00"/>
    </a:accent2>
    <a:accent3>
      <a:srgbClr val="F8841D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Arial"/>
      <a:cs typeface="Arial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Arial"/>
      <a:cs typeface="Arial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2007</Words>
  <Application>Microsoft Office PowerPoint</Application>
  <PresentationFormat>自定义</PresentationFormat>
  <Paragraphs>253</Paragraphs>
  <Slides>24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主题​​</vt:lpstr>
      <vt:lpstr>清风素材 12sc.taobao.com;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AutoBVT</cp:lastModifiedBy>
  <cp:revision>35</cp:revision>
  <dcterms:created xsi:type="dcterms:W3CDTF">2018-02-21T12:39:04Z</dcterms:created>
  <dcterms:modified xsi:type="dcterms:W3CDTF">2018-12-18T06:54:45Z</dcterms:modified>
</cp:coreProperties>
</file>